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sldIdLst>
    <p:sldId id="275" r:id="rId3"/>
    <p:sldId id="276" r:id="rId4"/>
    <p:sldId id="277" r:id="rId5"/>
    <p:sldId id="300" r:id="rId6"/>
    <p:sldId id="278" r:id="rId7"/>
    <p:sldId id="301" r:id="rId8"/>
    <p:sldId id="302" r:id="rId9"/>
    <p:sldId id="279" r:id="rId10"/>
    <p:sldId id="280" r:id="rId11"/>
    <p:sldId id="286" r:id="rId12"/>
    <p:sldId id="281" r:id="rId13"/>
    <p:sldId id="285" r:id="rId14"/>
    <p:sldId id="282" r:id="rId15"/>
    <p:sldId id="303" r:id="rId16"/>
    <p:sldId id="283" r:id="rId17"/>
    <p:sldId id="287" r:id="rId18"/>
    <p:sldId id="294" r:id="rId19"/>
    <p:sldId id="295" r:id="rId20"/>
    <p:sldId id="304" r:id="rId21"/>
    <p:sldId id="289" r:id="rId22"/>
    <p:sldId id="290" r:id="rId23"/>
    <p:sldId id="288" r:id="rId24"/>
    <p:sldId id="292" r:id="rId25"/>
    <p:sldId id="329" r:id="rId26"/>
    <p:sldId id="305" r:id="rId27"/>
    <p:sldId id="291" r:id="rId28"/>
    <p:sldId id="296" r:id="rId29"/>
    <p:sldId id="297" r:id="rId30"/>
    <p:sldId id="298" r:id="rId31"/>
    <p:sldId id="284" r:id="rId32"/>
    <p:sldId id="306" r:id="rId33"/>
    <p:sldId id="299" r:id="rId34"/>
    <p:sldId id="307" r:id="rId35"/>
    <p:sldId id="308" r:id="rId36"/>
    <p:sldId id="309" r:id="rId37"/>
    <p:sldId id="310" r:id="rId38"/>
    <p:sldId id="311" r:id="rId39"/>
    <p:sldId id="321" r:id="rId40"/>
    <p:sldId id="322" r:id="rId41"/>
    <p:sldId id="323" r:id="rId42"/>
    <p:sldId id="324" r:id="rId43"/>
    <p:sldId id="328" r:id="rId44"/>
    <p:sldId id="325" r:id="rId45"/>
    <p:sldId id="326" r:id="rId46"/>
    <p:sldId id="330" r:id="rId47"/>
    <p:sldId id="327" r:id="rId48"/>
    <p:sldId id="313" r:id="rId49"/>
    <p:sldId id="312" r:id="rId50"/>
    <p:sldId id="317" r:id="rId51"/>
    <p:sldId id="314" r:id="rId52"/>
    <p:sldId id="315" r:id="rId53"/>
    <p:sldId id="316" r:id="rId54"/>
    <p:sldId id="318" r:id="rId55"/>
    <p:sldId id="319" r:id="rId56"/>
    <p:sldId id="32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3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15575-5525-4804-9DBE-0D8B98A1DAB2}" v="166" dt="2023-08-30T19:23:22.456"/>
    <p1510:client id="{14E9C72E-EDBD-4BF5-981F-D8FEF3E1FB75}" v="1186" dt="2023-08-31T17:13:25.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8" autoAdjust="0"/>
    <p:restoredTop sz="94680" autoAdjust="0"/>
  </p:normalViewPr>
  <p:slideViewPr>
    <p:cSldViewPr snapToGrid="0">
      <p:cViewPr varScale="1">
        <p:scale>
          <a:sx n="80" d="100"/>
          <a:sy n="80" d="100"/>
        </p:scale>
        <p:origin x="77" y="7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61D0B-86C2-489A-A51C-05AA8C6C75C4}"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AEC7A2DF-A297-4522-A403-BB9F6243AE78}">
      <dgm:prSet phldrT="[Text]"/>
      <dgm:spPr/>
      <dgm:t>
        <a:bodyPr/>
        <a:lstStyle/>
        <a:p>
          <a:r>
            <a:rPr lang="en-US" dirty="0"/>
            <a:t>Policy is deployed</a:t>
          </a:r>
          <a:endParaRPr lang="en-GB" dirty="0"/>
        </a:p>
      </dgm:t>
    </dgm:pt>
    <dgm:pt modelId="{9E7C5A65-CBD8-4F0F-9808-D6CBABDF16A9}" type="parTrans" cxnId="{28F9D5DC-6E27-4E00-B01D-D29C6BADCB06}">
      <dgm:prSet/>
      <dgm:spPr/>
      <dgm:t>
        <a:bodyPr/>
        <a:lstStyle/>
        <a:p>
          <a:endParaRPr lang="en-GB"/>
        </a:p>
      </dgm:t>
    </dgm:pt>
    <dgm:pt modelId="{E8DE3C25-E4B4-4B02-B206-82F62846F278}" type="sibTrans" cxnId="{28F9D5DC-6E27-4E00-B01D-D29C6BADCB06}">
      <dgm:prSet/>
      <dgm:spPr/>
      <dgm:t>
        <a:bodyPr/>
        <a:lstStyle/>
        <a:p>
          <a:endParaRPr lang="en-GB"/>
        </a:p>
      </dgm:t>
    </dgm:pt>
    <dgm:pt modelId="{87F77B04-FD93-4255-8E07-BC28048AC643}">
      <dgm:prSet phldrT="[Text]"/>
      <dgm:spPr/>
      <dgm:t>
        <a:bodyPr/>
        <a:lstStyle/>
        <a:p>
          <a:r>
            <a:rPr lang="en-US" dirty="0"/>
            <a:t>Policy reaches the device</a:t>
          </a:r>
          <a:endParaRPr lang="en-GB" dirty="0"/>
        </a:p>
      </dgm:t>
    </dgm:pt>
    <dgm:pt modelId="{25DB9BD5-B792-41DA-B17B-922C751EF160}" type="parTrans" cxnId="{EA802EAD-DB70-4FBA-8883-138321A5CED1}">
      <dgm:prSet/>
      <dgm:spPr/>
      <dgm:t>
        <a:bodyPr/>
        <a:lstStyle/>
        <a:p>
          <a:endParaRPr lang="en-GB"/>
        </a:p>
      </dgm:t>
    </dgm:pt>
    <dgm:pt modelId="{5B877086-1869-4813-B039-BB99685FF7A9}" type="sibTrans" cxnId="{EA802EAD-DB70-4FBA-8883-138321A5CED1}">
      <dgm:prSet/>
      <dgm:spPr/>
      <dgm:t>
        <a:bodyPr/>
        <a:lstStyle/>
        <a:p>
          <a:endParaRPr lang="en-GB"/>
        </a:p>
      </dgm:t>
    </dgm:pt>
    <dgm:pt modelId="{C37F1C22-EDEC-495B-B53A-42FAA57A4511}">
      <dgm:prSet phldrT="[Text]"/>
      <dgm:spPr/>
      <dgm:t>
        <a:bodyPr/>
        <a:lstStyle/>
        <a:p>
          <a:r>
            <a:rPr lang="en-US" dirty="0"/>
            <a:t>Dependencies checked</a:t>
          </a:r>
          <a:endParaRPr lang="en-GB" dirty="0"/>
        </a:p>
      </dgm:t>
    </dgm:pt>
    <dgm:pt modelId="{A16AC1E1-1B7A-4A81-93E2-626C4855AA73}" type="parTrans" cxnId="{F856927D-5365-42FD-9E24-B6AD4C2BAA25}">
      <dgm:prSet/>
      <dgm:spPr/>
      <dgm:t>
        <a:bodyPr/>
        <a:lstStyle/>
        <a:p>
          <a:endParaRPr lang="en-GB"/>
        </a:p>
      </dgm:t>
    </dgm:pt>
    <dgm:pt modelId="{253AC598-0AAE-431A-8721-F73CCA0A8A92}" type="sibTrans" cxnId="{F856927D-5365-42FD-9E24-B6AD4C2BAA25}">
      <dgm:prSet/>
      <dgm:spPr/>
      <dgm:t>
        <a:bodyPr/>
        <a:lstStyle/>
        <a:p>
          <a:endParaRPr lang="en-GB"/>
        </a:p>
      </dgm:t>
    </dgm:pt>
    <dgm:pt modelId="{E1F56AA3-FD43-405B-BEF4-92734CA6BE52}">
      <dgm:prSet/>
      <dgm:spPr/>
      <dgm:t>
        <a:bodyPr/>
        <a:lstStyle/>
        <a:p>
          <a:r>
            <a:rPr lang="en-US" dirty="0"/>
            <a:t>Detection rule checked</a:t>
          </a:r>
          <a:endParaRPr lang="en-GB" dirty="0"/>
        </a:p>
      </dgm:t>
    </dgm:pt>
    <dgm:pt modelId="{913ADA2E-2B59-4EF4-9006-BD4CB1497823}" type="parTrans" cxnId="{ABC2D498-62D8-4D3C-851B-CEA7547CAB61}">
      <dgm:prSet/>
      <dgm:spPr/>
      <dgm:t>
        <a:bodyPr/>
        <a:lstStyle/>
        <a:p>
          <a:endParaRPr lang="en-GB"/>
        </a:p>
      </dgm:t>
    </dgm:pt>
    <dgm:pt modelId="{EEE836CF-1CA2-4DF8-83C9-F6C655B4C2EB}" type="sibTrans" cxnId="{ABC2D498-62D8-4D3C-851B-CEA7547CAB61}">
      <dgm:prSet/>
      <dgm:spPr/>
      <dgm:t>
        <a:bodyPr/>
        <a:lstStyle/>
        <a:p>
          <a:endParaRPr lang="en-GB"/>
        </a:p>
      </dgm:t>
    </dgm:pt>
    <dgm:pt modelId="{0CE3E594-8BB8-471B-8173-A705CAB9539C}">
      <dgm:prSet/>
      <dgm:spPr/>
      <dgm:t>
        <a:bodyPr/>
        <a:lstStyle/>
        <a:p>
          <a:r>
            <a:rPr lang="en-US" dirty="0"/>
            <a:t>Applicability and requirements checked</a:t>
          </a:r>
          <a:endParaRPr lang="en-GB" dirty="0"/>
        </a:p>
      </dgm:t>
    </dgm:pt>
    <dgm:pt modelId="{0A203208-D3B2-4534-BBF4-F9E526F92427}" type="parTrans" cxnId="{B7BC415F-9447-4641-9D78-55C996AA5C9F}">
      <dgm:prSet/>
      <dgm:spPr/>
      <dgm:t>
        <a:bodyPr/>
        <a:lstStyle/>
        <a:p>
          <a:endParaRPr lang="en-GB"/>
        </a:p>
      </dgm:t>
    </dgm:pt>
    <dgm:pt modelId="{561C057A-AE3F-4A2B-8E65-D4D2427A5293}" type="sibTrans" cxnId="{B7BC415F-9447-4641-9D78-55C996AA5C9F}">
      <dgm:prSet/>
      <dgm:spPr/>
      <dgm:t>
        <a:bodyPr/>
        <a:lstStyle/>
        <a:p>
          <a:endParaRPr lang="en-GB"/>
        </a:p>
      </dgm:t>
    </dgm:pt>
    <dgm:pt modelId="{CBC23EF8-866D-45CB-BD34-0A195C4B36D9}" type="pres">
      <dgm:prSet presAssocID="{2D361D0B-86C2-489A-A51C-05AA8C6C75C4}" presName="rootnode" presStyleCnt="0">
        <dgm:presLayoutVars>
          <dgm:chMax/>
          <dgm:chPref/>
          <dgm:dir/>
          <dgm:animLvl val="lvl"/>
        </dgm:presLayoutVars>
      </dgm:prSet>
      <dgm:spPr/>
    </dgm:pt>
    <dgm:pt modelId="{CC46BDD8-35F8-43FA-9078-EA25E65CCA62}" type="pres">
      <dgm:prSet presAssocID="{AEC7A2DF-A297-4522-A403-BB9F6243AE78}" presName="composite" presStyleCnt="0"/>
      <dgm:spPr/>
    </dgm:pt>
    <dgm:pt modelId="{40E44321-A2D5-4728-B962-393BB5C25A25}" type="pres">
      <dgm:prSet presAssocID="{AEC7A2DF-A297-4522-A403-BB9F6243AE78}" presName="bentUpArrow1" presStyleLbl="alignImgPlace1" presStyleIdx="0" presStyleCnt="4"/>
      <dgm:spPr/>
    </dgm:pt>
    <dgm:pt modelId="{48C0BAB5-EA19-44AF-9396-7A41AFFA7B59}" type="pres">
      <dgm:prSet presAssocID="{AEC7A2DF-A297-4522-A403-BB9F6243AE78}" presName="ParentText" presStyleLbl="node1" presStyleIdx="0" presStyleCnt="5">
        <dgm:presLayoutVars>
          <dgm:chMax val="1"/>
          <dgm:chPref val="1"/>
          <dgm:bulletEnabled val="1"/>
        </dgm:presLayoutVars>
      </dgm:prSet>
      <dgm:spPr/>
    </dgm:pt>
    <dgm:pt modelId="{4726B4F4-3A26-4974-977A-BD90467B474B}" type="pres">
      <dgm:prSet presAssocID="{AEC7A2DF-A297-4522-A403-BB9F6243AE78}" presName="ChildText" presStyleLbl="revTx" presStyleIdx="0" presStyleCnt="4" custScaleX="206932" custLinFactNeighborX="69076" custLinFactNeighborY="695">
        <dgm:presLayoutVars>
          <dgm:chMax val="0"/>
          <dgm:chPref val="0"/>
          <dgm:bulletEnabled val="1"/>
        </dgm:presLayoutVars>
      </dgm:prSet>
      <dgm:spPr/>
    </dgm:pt>
    <dgm:pt modelId="{3DF81FFA-66BC-46BB-8AE1-25372F5E6391}" type="pres">
      <dgm:prSet presAssocID="{E8DE3C25-E4B4-4B02-B206-82F62846F278}" presName="sibTrans" presStyleCnt="0"/>
      <dgm:spPr/>
    </dgm:pt>
    <dgm:pt modelId="{E727A058-FD1A-4978-ACA2-7D89AAAE02A9}" type="pres">
      <dgm:prSet presAssocID="{87F77B04-FD93-4255-8E07-BC28048AC643}" presName="composite" presStyleCnt="0"/>
      <dgm:spPr/>
    </dgm:pt>
    <dgm:pt modelId="{DE0DD781-A842-4096-B62D-11193A81303A}" type="pres">
      <dgm:prSet presAssocID="{87F77B04-FD93-4255-8E07-BC28048AC643}" presName="bentUpArrow1" presStyleLbl="alignImgPlace1" presStyleIdx="1" presStyleCnt="4"/>
      <dgm:spPr/>
    </dgm:pt>
    <dgm:pt modelId="{CF20FB8E-484F-4D62-A024-1D189349EEE2}" type="pres">
      <dgm:prSet presAssocID="{87F77B04-FD93-4255-8E07-BC28048AC643}" presName="ParentText" presStyleLbl="node1" presStyleIdx="1" presStyleCnt="5">
        <dgm:presLayoutVars>
          <dgm:chMax val="1"/>
          <dgm:chPref val="1"/>
          <dgm:bulletEnabled val="1"/>
        </dgm:presLayoutVars>
      </dgm:prSet>
      <dgm:spPr/>
    </dgm:pt>
    <dgm:pt modelId="{5FE819A0-4615-4B95-999D-99C6CF3C9713}" type="pres">
      <dgm:prSet presAssocID="{87F77B04-FD93-4255-8E07-BC28048AC643}" presName="ChildText" presStyleLbl="revTx" presStyleIdx="1" presStyleCnt="4" custScaleX="155162" custLinFactNeighborX="34971" custLinFactNeighborY="3992">
        <dgm:presLayoutVars>
          <dgm:chMax val="0"/>
          <dgm:chPref val="0"/>
          <dgm:bulletEnabled val="1"/>
        </dgm:presLayoutVars>
      </dgm:prSet>
      <dgm:spPr/>
    </dgm:pt>
    <dgm:pt modelId="{58A7DAC9-91BD-4B35-9CC1-3EB031530127}" type="pres">
      <dgm:prSet presAssocID="{5B877086-1869-4813-B039-BB99685FF7A9}" presName="sibTrans" presStyleCnt="0"/>
      <dgm:spPr/>
    </dgm:pt>
    <dgm:pt modelId="{29384FF0-9478-4AD9-9C1D-486196A833C5}" type="pres">
      <dgm:prSet presAssocID="{C37F1C22-EDEC-495B-B53A-42FAA57A4511}" presName="composite" presStyleCnt="0"/>
      <dgm:spPr/>
    </dgm:pt>
    <dgm:pt modelId="{BBDAE192-7909-4A27-AEEF-9608FE350CE4}" type="pres">
      <dgm:prSet presAssocID="{C37F1C22-EDEC-495B-B53A-42FAA57A4511}" presName="bentUpArrow1" presStyleLbl="alignImgPlace1" presStyleIdx="2" presStyleCnt="4"/>
      <dgm:spPr/>
    </dgm:pt>
    <dgm:pt modelId="{E5F2FC04-3536-4B90-A9A4-E5E0814069F2}" type="pres">
      <dgm:prSet presAssocID="{C37F1C22-EDEC-495B-B53A-42FAA57A4511}" presName="ParentText" presStyleLbl="node1" presStyleIdx="2" presStyleCnt="5">
        <dgm:presLayoutVars>
          <dgm:chMax val="1"/>
          <dgm:chPref val="1"/>
          <dgm:bulletEnabled val="1"/>
        </dgm:presLayoutVars>
      </dgm:prSet>
      <dgm:spPr/>
    </dgm:pt>
    <dgm:pt modelId="{DDB07860-52E7-4C67-8648-6D2324749E8F}" type="pres">
      <dgm:prSet presAssocID="{C37F1C22-EDEC-495B-B53A-42FAA57A4511}" presName="ChildText" presStyleLbl="revTx" presStyleIdx="2" presStyleCnt="4" custScaleX="147611" custLinFactNeighborX="26837" custLinFactNeighborY="-57">
        <dgm:presLayoutVars>
          <dgm:chMax val="0"/>
          <dgm:chPref val="0"/>
          <dgm:bulletEnabled val="1"/>
        </dgm:presLayoutVars>
      </dgm:prSet>
      <dgm:spPr/>
    </dgm:pt>
    <dgm:pt modelId="{9BA4BCE8-3FAE-4EC5-83F3-BB9DFDD91C75}" type="pres">
      <dgm:prSet presAssocID="{253AC598-0AAE-431A-8721-F73CCA0A8A92}" presName="sibTrans" presStyleCnt="0"/>
      <dgm:spPr/>
    </dgm:pt>
    <dgm:pt modelId="{7F019C1C-95A5-4E03-974A-60DFBC6C39D9}" type="pres">
      <dgm:prSet presAssocID="{E1F56AA3-FD43-405B-BEF4-92734CA6BE52}" presName="composite" presStyleCnt="0"/>
      <dgm:spPr/>
    </dgm:pt>
    <dgm:pt modelId="{56B5F715-5118-4A9A-B641-FF76AA206347}" type="pres">
      <dgm:prSet presAssocID="{E1F56AA3-FD43-405B-BEF4-92734CA6BE52}" presName="bentUpArrow1" presStyleLbl="alignImgPlace1" presStyleIdx="3" presStyleCnt="4"/>
      <dgm:spPr/>
    </dgm:pt>
    <dgm:pt modelId="{F3CC749C-BA50-498D-90F0-C977B5CA7D60}" type="pres">
      <dgm:prSet presAssocID="{E1F56AA3-FD43-405B-BEF4-92734CA6BE52}" presName="ParentText" presStyleLbl="node1" presStyleIdx="3" presStyleCnt="5">
        <dgm:presLayoutVars>
          <dgm:chMax val="1"/>
          <dgm:chPref val="1"/>
          <dgm:bulletEnabled val="1"/>
        </dgm:presLayoutVars>
      </dgm:prSet>
      <dgm:spPr/>
    </dgm:pt>
    <dgm:pt modelId="{05FA3BFB-B206-45C7-9701-AA6BDCE674C5}" type="pres">
      <dgm:prSet presAssocID="{E1F56AA3-FD43-405B-BEF4-92734CA6BE52}" presName="ChildText" presStyleLbl="revTx" presStyleIdx="3" presStyleCnt="4">
        <dgm:presLayoutVars>
          <dgm:chMax val="0"/>
          <dgm:chPref val="0"/>
          <dgm:bulletEnabled val="1"/>
        </dgm:presLayoutVars>
      </dgm:prSet>
      <dgm:spPr/>
    </dgm:pt>
    <dgm:pt modelId="{98571D92-0F20-4189-9B78-56543D7E4F30}" type="pres">
      <dgm:prSet presAssocID="{EEE836CF-1CA2-4DF8-83C9-F6C655B4C2EB}" presName="sibTrans" presStyleCnt="0"/>
      <dgm:spPr/>
    </dgm:pt>
    <dgm:pt modelId="{C82DB229-231C-4271-9300-BB89C6D81EA2}" type="pres">
      <dgm:prSet presAssocID="{0CE3E594-8BB8-471B-8173-A705CAB9539C}" presName="composite" presStyleCnt="0"/>
      <dgm:spPr/>
    </dgm:pt>
    <dgm:pt modelId="{14AAB885-4991-4D22-8A6F-24CF3B29DBE8}" type="pres">
      <dgm:prSet presAssocID="{0CE3E594-8BB8-471B-8173-A705CAB9539C}" presName="ParentText" presStyleLbl="node1" presStyleIdx="4" presStyleCnt="5">
        <dgm:presLayoutVars>
          <dgm:chMax val="1"/>
          <dgm:chPref val="1"/>
          <dgm:bulletEnabled val="1"/>
        </dgm:presLayoutVars>
      </dgm:prSet>
      <dgm:spPr/>
    </dgm:pt>
  </dgm:ptLst>
  <dgm:cxnLst>
    <dgm:cxn modelId="{B7BC415F-9447-4641-9D78-55C996AA5C9F}" srcId="{2D361D0B-86C2-489A-A51C-05AA8C6C75C4}" destId="{0CE3E594-8BB8-471B-8173-A705CAB9539C}" srcOrd="4" destOrd="0" parTransId="{0A203208-D3B2-4534-BBF4-F9E526F92427}" sibTransId="{561C057A-AE3F-4A2B-8E65-D4D2427A5293}"/>
    <dgm:cxn modelId="{343CAB67-B946-4106-8195-562B71EF50F0}" type="presOf" srcId="{0CE3E594-8BB8-471B-8173-A705CAB9539C}" destId="{14AAB885-4991-4D22-8A6F-24CF3B29DBE8}" srcOrd="0" destOrd="0" presId="urn:microsoft.com/office/officeart/2005/8/layout/StepDownProcess"/>
    <dgm:cxn modelId="{7743397B-1369-4294-9826-1601A89412DC}" type="presOf" srcId="{C37F1C22-EDEC-495B-B53A-42FAA57A4511}" destId="{E5F2FC04-3536-4B90-A9A4-E5E0814069F2}" srcOrd="0" destOrd="0" presId="urn:microsoft.com/office/officeart/2005/8/layout/StepDownProcess"/>
    <dgm:cxn modelId="{F856927D-5365-42FD-9E24-B6AD4C2BAA25}" srcId="{2D361D0B-86C2-489A-A51C-05AA8C6C75C4}" destId="{C37F1C22-EDEC-495B-B53A-42FAA57A4511}" srcOrd="2" destOrd="0" parTransId="{A16AC1E1-1B7A-4A81-93E2-626C4855AA73}" sibTransId="{253AC598-0AAE-431A-8721-F73CCA0A8A92}"/>
    <dgm:cxn modelId="{066D9584-821A-4604-BFD4-B4B7BF00AC9A}" type="presOf" srcId="{87F77B04-FD93-4255-8E07-BC28048AC643}" destId="{CF20FB8E-484F-4D62-A024-1D189349EEE2}" srcOrd="0" destOrd="0" presId="urn:microsoft.com/office/officeart/2005/8/layout/StepDownProcess"/>
    <dgm:cxn modelId="{EC96BF94-A7C0-4AD2-AB86-9010ED1BEAE3}" type="presOf" srcId="{E1F56AA3-FD43-405B-BEF4-92734CA6BE52}" destId="{F3CC749C-BA50-498D-90F0-C977B5CA7D60}" srcOrd="0" destOrd="0" presId="urn:microsoft.com/office/officeart/2005/8/layout/StepDownProcess"/>
    <dgm:cxn modelId="{ABC2D498-62D8-4D3C-851B-CEA7547CAB61}" srcId="{2D361D0B-86C2-489A-A51C-05AA8C6C75C4}" destId="{E1F56AA3-FD43-405B-BEF4-92734CA6BE52}" srcOrd="3" destOrd="0" parTransId="{913ADA2E-2B59-4EF4-9006-BD4CB1497823}" sibTransId="{EEE836CF-1CA2-4DF8-83C9-F6C655B4C2EB}"/>
    <dgm:cxn modelId="{EA802EAD-DB70-4FBA-8883-138321A5CED1}" srcId="{2D361D0B-86C2-489A-A51C-05AA8C6C75C4}" destId="{87F77B04-FD93-4255-8E07-BC28048AC643}" srcOrd="1" destOrd="0" parTransId="{25DB9BD5-B792-41DA-B17B-922C751EF160}" sibTransId="{5B877086-1869-4813-B039-BB99685FF7A9}"/>
    <dgm:cxn modelId="{28F9D5DC-6E27-4E00-B01D-D29C6BADCB06}" srcId="{2D361D0B-86C2-489A-A51C-05AA8C6C75C4}" destId="{AEC7A2DF-A297-4522-A403-BB9F6243AE78}" srcOrd="0" destOrd="0" parTransId="{9E7C5A65-CBD8-4F0F-9808-D6CBABDF16A9}" sibTransId="{E8DE3C25-E4B4-4B02-B206-82F62846F278}"/>
    <dgm:cxn modelId="{B0D0C4EC-2741-40BF-B832-8E5B17F9BAA6}" type="presOf" srcId="{2D361D0B-86C2-489A-A51C-05AA8C6C75C4}" destId="{CBC23EF8-866D-45CB-BD34-0A195C4B36D9}" srcOrd="0" destOrd="0" presId="urn:microsoft.com/office/officeart/2005/8/layout/StepDownProcess"/>
    <dgm:cxn modelId="{D70C0AFE-5C5C-40C4-8D51-959494288995}" type="presOf" srcId="{AEC7A2DF-A297-4522-A403-BB9F6243AE78}" destId="{48C0BAB5-EA19-44AF-9396-7A41AFFA7B59}" srcOrd="0" destOrd="0" presId="urn:microsoft.com/office/officeart/2005/8/layout/StepDownProcess"/>
    <dgm:cxn modelId="{AA6ECF09-AFB5-4A9E-A4C8-DD755B7799C9}" type="presParOf" srcId="{CBC23EF8-866D-45CB-BD34-0A195C4B36D9}" destId="{CC46BDD8-35F8-43FA-9078-EA25E65CCA62}" srcOrd="0" destOrd="0" presId="urn:microsoft.com/office/officeart/2005/8/layout/StepDownProcess"/>
    <dgm:cxn modelId="{FB2B2E49-8F6A-4571-B2D0-E7598112BEAD}" type="presParOf" srcId="{CC46BDD8-35F8-43FA-9078-EA25E65CCA62}" destId="{40E44321-A2D5-4728-B962-393BB5C25A25}" srcOrd="0" destOrd="0" presId="urn:microsoft.com/office/officeart/2005/8/layout/StepDownProcess"/>
    <dgm:cxn modelId="{2E09FB85-9940-44D2-BCAB-1FAFAAA5045B}" type="presParOf" srcId="{CC46BDD8-35F8-43FA-9078-EA25E65CCA62}" destId="{48C0BAB5-EA19-44AF-9396-7A41AFFA7B59}" srcOrd="1" destOrd="0" presId="urn:microsoft.com/office/officeart/2005/8/layout/StepDownProcess"/>
    <dgm:cxn modelId="{359CB2D5-7A12-4885-817A-D6CD4C842BFC}" type="presParOf" srcId="{CC46BDD8-35F8-43FA-9078-EA25E65CCA62}" destId="{4726B4F4-3A26-4974-977A-BD90467B474B}" srcOrd="2" destOrd="0" presId="urn:microsoft.com/office/officeart/2005/8/layout/StepDownProcess"/>
    <dgm:cxn modelId="{99886F69-6731-4D65-8053-A74758A2E630}" type="presParOf" srcId="{CBC23EF8-866D-45CB-BD34-0A195C4B36D9}" destId="{3DF81FFA-66BC-46BB-8AE1-25372F5E6391}" srcOrd="1" destOrd="0" presId="urn:microsoft.com/office/officeart/2005/8/layout/StepDownProcess"/>
    <dgm:cxn modelId="{CD920A41-FC5E-4C49-9692-9043C186E6B3}" type="presParOf" srcId="{CBC23EF8-866D-45CB-BD34-0A195C4B36D9}" destId="{E727A058-FD1A-4978-ACA2-7D89AAAE02A9}" srcOrd="2" destOrd="0" presId="urn:microsoft.com/office/officeart/2005/8/layout/StepDownProcess"/>
    <dgm:cxn modelId="{4C0B90A1-69D8-469E-A408-4DA9F8273717}" type="presParOf" srcId="{E727A058-FD1A-4978-ACA2-7D89AAAE02A9}" destId="{DE0DD781-A842-4096-B62D-11193A81303A}" srcOrd="0" destOrd="0" presId="urn:microsoft.com/office/officeart/2005/8/layout/StepDownProcess"/>
    <dgm:cxn modelId="{8710AF1E-D776-42D1-A17A-5B82452A3D04}" type="presParOf" srcId="{E727A058-FD1A-4978-ACA2-7D89AAAE02A9}" destId="{CF20FB8E-484F-4D62-A024-1D189349EEE2}" srcOrd="1" destOrd="0" presId="urn:microsoft.com/office/officeart/2005/8/layout/StepDownProcess"/>
    <dgm:cxn modelId="{0045164F-4CE8-4EBD-AF6D-445DA656AEEC}" type="presParOf" srcId="{E727A058-FD1A-4978-ACA2-7D89AAAE02A9}" destId="{5FE819A0-4615-4B95-999D-99C6CF3C9713}" srcOrd="2" destOrd="0" presId="urn:microsoft.com/office/officeart/2005/8/layout/StepDownProcess"/>
    <dgm:cxn modelId="{DF58B9F2-D5BC-4978-AC4E-86DB1B16662C}" type="presParOf" srcId="{CBC23EF8-866D-45CB-BD34-0A195C4B36D9}" destId="{58A7DAC9-91BD-4B35-9CC1-3EB031530127}" srcOrd="3" destOrd="0" presId="urn:microsoft.com/office/officeart/2005/8/layout/StepDownProcess"/>
    <dgm:cxn modelId="{FA454428-DE7A-4B86-9B75-E722BC2A42DB}" type="presParOf" srcId="{CBC23EF8-866D-45CB-BD34-0A195C4B36D9}" destId="{29384FF0-9478-4AD9-9C1D-486196A833C5}" srcOrd="4" destOrd="0" presId="urn:microsoft.com/office/officeart/2005/8/layout/StepDownProcess"/>
    <dgm:cxn modelId="{B307B213-B5F1-47B9-85BE-E07B2B612BBB}" type="presParOf" srcId="{29384FF0-9478-4AD9-9C1D-486196A833C5}" destId="{BBDAE192-7909-4A27-AEEF-9608FE350CE4}" srcOrd="0" destOrd="0" presId="urn:microsoft.com/office/officeart/2005/8/layout/StepDownProcess"/>
    <dgm:cxn modelId="{13207042-724A-4B16-8056-B529D85CD08C}" type="presParOf" srcId="{29384FF0-9478-4AD9-9C1D-486196A833C5}" destId="{E5F2FC04-3536-4B90-A9A4-E5E0814069F2}" srcOrd="1" destOrd="0" presId="urn:microsoft.com/office/officeart/2005/8/layout/StepDownProcess"/>
    <dgm:cxn modelId="{776CC12E-D4F6-49C7-A307-389FF061C7BF}" type="presParOf" srcId="{29384FF0-9478-4AD9-9C1D-486196A833C5}" destId="{DDB07860-52E7-4C67-8648-6D2324749E8F}" srcOrd="2" destOrd="0" presId="urn:microsoft.com/office/officeart/2005/8/layout/StepDownProcess"/>
    <dgm:cxn modelId="{BB83641B-C1B6-4B90-BF76-AF49A5392878}" type="presParOf" srcId="{CBC23EF8-866D-45CB-BD34-0A195C4B36D9}" destId="{9BA4BCE8-3FAE-4EC5-83F3-BB9DFDD91C75}" srcOrd="5" destOrd="0" presId="urn:microsoft.com/office/officeart/2005/8/layout/StepDownProcess"/>
    <dgm:cxn modelId="{6B2A9A8C-2085-4265-B850-1E3EB99E638A}" type="presParOf" srcId="{CBC23EF8-866D-45CB-BD34-0A195C4B36D9}" destId="{7F019C1C-95A5-4E03-974A-60DFBC6C39D9}" srcOrd="6" destOrd="0" presId="urn:microsoft.com/office/officeart/2005/8/layout/StepDownProcess"/>
    <dgm:cxn modelId="{C28BB5B2-0A59-41C3-B2A0-6F81952DA35A}" type="presParOf" srcId="{7F019C1C-95A5-4E03-974A-60DFBC6C39D9}" destId="{56B5F715-5118-4A9A-B641-FF76AA206347}" srcOrd="0" destOrd="0" presId="urn:microsoft.com/office/officeart/2005/8/layout/StepDownProcess"/>
    <dgm:cxn modelId="{F1A2665E-B59F-497B-9E60-138124B5E422}" type="presParOf" srcId="{7F019C1C-95A5-4E03-974A-60DFBC6C39D9}" destId="{F3CC749C-BA50-498D-90F0-C977B5CA7D60}" srcOrd="1" destOrd="0" presId="urn:microsoft.com/office/officeart/2005/8/layout/StepDownProcess"/>
    <dgm:cxn modelId="{3B9BF2C0-0389-4BE7-A7EA-D5F32942AA52}" type="presParOf" srcId="{7F019C1C-95A5-4E03-974A-60DFBC6C39D9}" destId="{05FA3BFB-B206-45C7-9701-AA6BDCE674C5}" srcOrd="2" destOrd="0" presId="urn:microsoft.com/office/officeart/2005/8/layout/StepDownProcess"/>
    <dgm:cxn modelId="{BB8C52B6-3C0C-4C3A-8B25-BE62C9A38456}" type="presParOf" srcId="{CBC23EF8-866D-45CB-BD34-0A195C4B36D9}" destId="{98571D92-0F20-4189-9B78-56543D7E4F30}" srcOrd="7" destOrd="0" presId="urn:microsoft.com/office/officeart/2005/8/layout/StepDownProcess"/>
    <dgm:cxn modelId="{0A27C6DF-F47E-40F2-AA58-781D831B03EA}" type="presParOf" srcId="{CBC23EF8-866D-45CB-BD34-0A195C4B36D9}" destId="{C82DB229-231C-4271-9300-BB89C6D81EA2}" srcOrd="8" destOrd="0" presId="urn:microsoft.com/office/officeart/2005/8/layout/StepDownProcess"/>
    <dgm:cxn modelId="{58832C6A-8333-4062-8A90-BEF50C144C16}" type="presParOf" srcId="{C82DB229-231C-4271-9300-BB89C6D81EA2}" destId="{14AAB885-4991-4D22-8A6F-24CF3B29DBE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361D0B-86C2-489A-A51C-05AA8C6C75C4}"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AEC7A2DF-A297-4522-A403-BB9F6243AE78}">
      <dgm:prSet phldrT="[Text]"/>
      <dgm:spPr/>
      <dgm:t>
        <a:bodyPr/>
        <a:lstStyle/>
        <a:p>
          <a:r>
            <a:rPr lang="en-US" dirty="0"/>
            <a:t>IME begins content download</a:t>
          </a:r>
          <a:br>
            <a:rPr lang="en-US" dirty="0"/>
          </a:br>
          <a:r>
            <a:rPr lang="en-US" dirty="0"/>
            <a:t> (content phase 1)</a:t>
          </a:r>
          <a:endParaRPr lang="en-GB" dirty="0"/>
        </a:p>
      </dgm:t>
    </dgm:pt>
    <dgm:pt modelId="{9E7C5A65-CBD8-4F0F-9808-D6CBABDF16A9}" type="parTrans" cxnId="{28F9D5DC-6E27-4E00-B01D-D29C6BADCB06}">
      <dgm:prSet/>
      <dgm:spPr/>
      <dgm:t>
        <a:bodyPr/>
        <a:lstStyle/>
        <a:p>
          <a:endParaRPr lang="en-GB"/>
        </a:p>
      </dgm:t>
    </dgm:pt>
    <dgm:pt modelId="{E8DE3C25-E4B4-4B02-B206-82F62846F278}" type="sibTrans" cxnId="{28F9D5DC-6E27-4E00-B01D-D29C6BADCB06}">
      <dgm:prSet/>
      <dgm:spPr/>
      <dgm:t>
        <a:bodyPr/>
        <a:lstStyle/>
        <a:p>
          <a:endParaRPr lang="en-GB"/>
        </a:p>
      </dgm:t>
    </dgm:pt>
    <dgm:pt modelId="{87F77B04-FD93-4255-8E07-BC28048AC643}">
      <dgm:prSet phldrT="[Text]"/>
      <dgm:spPr/>
      <dgm:t>
        <a:bodyPr/>
        <a:lstStyle/>
        <a:p>
          <a:r>
            <a:rPr lang="en-US" dirty="0"/>
            <a:t>IME validate the package and decrypts content</a:t>
          </a:r>
          <a:br>
            <a:rPr lang="en-US" dirty="0"/>
          </a:br>
          <a:r>
            <a:rPr lang="en-US" dirty="0"/>
            <a:t>(content phase 2)</a:t>
          </a:r>
          <a:endParaRPr lang="en-GB" dirty="0"/>
        </a:p>
      </dgm:t>
    </dgm:pt>
    <dgm:pt modelId="{25DB9BD5-B792-41DA-B17B-922C751EF160}" type="parTrans" cxnId="{EA802EAD-DB70-4FBA-8883-138321A5CED1}">
      <dgm:prSet/>
      <dgm:spPr/>
      <dgm:t>
        <a:bodyPr/>
        <a:lstStyle/>
        <a:p>
          <a:endParaRPr lang="en-GB"/>
        </a:p>
      </dgm:t>
    </dgm:pt>
    <dgm:pt modelId="{5B877086-1869-4813-B039-BB99685FF7A9}" type="sibTrans" cxnId="{EA802EAD-DB70-4FBA-8883-138321A5CED1}">
      <dgm:prSet/>
      <dgm:spPr/>
      <dgm:t>
        <a:bodyPr/>
        <a:lstStyle/>
        <a:p>
          <a:endParaRPr lang="en-GB"/>
        </a:p>
      </dgm:t>
    </dgm:pt>
    <dgm:pt modelId="{C37F1C22-EDEC-495B-B53A-42FAA57A4511}">
      <dgm:prSet phldrT="[Text]"/>
      <dgm:spPr/>
      <dgm:t>
        <a:bodyPr/>
        <a:lstStyle/>
        <a:p>
          <a:r>
            <a:rPr lang="en-US" dirty="0"/>
            <a:t>Content cleaned up and moved</a:t>
          </a:r>
          <a:br>
            <a:rPr lang="en-US" dirty="0"/>
          </a:br>
          <a:r>
            <a:rPr lang="en-US" dirty="0"/>
            <a:t>(content phase 3)</a:t>
          </a:r>
          <a:endParaRPr lang="en-GB" dirty="0"/>
        </a:p>
      </dgm:t>
    </dgm:pt>
    <dgm:pt modelId="{A16AC1E1-1B7A-4A81-93E2-626C4855AA73}" type="parTrans" cxnId="{F856927D-5365-42FD-9E24-B6AD4C2BAA25}">
      <dgm:prSet/>
      <dgm:spPr/>
      <dgm:t>
        <a:bodyPr/>
        <a:lstStyle/>
        <a:p>
          <a:endParaRPr lang="en-GB"/>
        </a:p>
      </dgm:t>
    </dgm:pt>
    <dgm:pt modelId="{253AC598-0AAE-431A-8721-F73CCA0A8A92}" type="sibTrans" cxnId="{F856927D-5365-42FD-9E24-B6AD4C2BAA25}">
      <dgm:prSet/>
      <dgm:spPr/>
      <dgm:t>
        <a:bodyPr/>
        <a:lstStyle/>
        <a:p>
          <a:endParaRPr lang="en-GB"/>
        </a:p>
      </dgm:t>
    </dgm:pt>
    <dgm:pt modelId="{E1F56AA3-FD43-405B-BEF4-92734CA6BE52}">
      <dgm:prSet/>
      <dgm:spPr/>
      <dgm:t>
        <a:bodyPr/>
        <a:lstStyle/>
        <a:p>
          <a:r>
            <a:rPr lang="en-US" dirty="0"/>
            <a:t>App install begins</a:t>
          </a:r>
          <a:br>
            <a:rPr lang="en-US" dirty="0"/>
          </a:br>
          <a:r>
            <a:rPr lang="en-US" dirty="0"/>
            <a:t>(Detection run again)</a:t>
          </a:r>
          <a:endParaRPr lang="en-GB" dirty="0"/>
        </a:p>
      </dgm:t>
    </dgm:pt>
    <dgm:pt modelId="{913ADA2E-2B59-4EF4-9006-BD4CB1497823}" type="parTrans" cxnId="{ABC2D498-62D8-4D3C-851B-CEA7547CAB61}">
      <dgm:prSet/>
      <dgm:spPr/>
      <dgm:t>
        <a:bodyPr/>
        <a:lstStyle/>
        <a:p>
          <a:endParaRPr lang="en-GB"/>
        </a:p>
      </dgm:t>
    </dgm:pt>
    <dgm:pt modelId="{EEE836CF-1CA2-4DF8-83C9-F6C655B4C2EB}" type="sibTrans" cxnId="{ABC2D498-62D8-4D3C-851B-CEA7547CAB61}">
      <dgm:prSet/>
      <dgm:spPr/>
      <dgm:t>
        <a:bodyPr/>
        <a:lstStyle/>
        <a:p>
          <a:endParaRPr lang="en-GB"/>
        </a:p>
      </dgm:t>
    </dgm:pt>
    <dgm:pt modelId="{0CE3E594-8BB8-471B-8173-A705CAB9539C}">
      <dgm:prSet/>
      <dgm:spPr/>
      <dgm:t>
        <a:bodyPr/>
        <a:lstStyle/>
        <a:p>
          <a:r>
            <a:rPr lang="en-US" dirty="0"/>
            <a:t>App install continues</a:t>
          </a:r>
          <a:endParaRPr lang="en-GB" dirty="0"/>
        </a:p>
      </dgm:t>
    </dgm:pt>
    <dgm:pt modelId="{0A203208-D3B2-4534-BBF4-F9E526F92427}" type="parTrans" cxnId="{B7BC415F-9447-4641-9D78-55C996AA5C9F}">
      <dgm:prSet/>
      <dgm:spPr/>
      <dgm:t>
        <a:bodyPr/>
        <a:lstStyle/>
        <a:p>
          <a:endParaRPr lang="en-GB"/>
        </a:p>
      </dgm:t>
    </dgm:pt>
    <dgm:pt modelId="{561C057A-AE3F-4A2B-8E65-D4D2427A5293}" type="sibTrans" cxnId="{B7BC415F-9447-4641-9D78-55C996AA5C9F}">
      <dgm:prSet/>
      <dgm:spPr/>
      <dgm:t>
        <a:bodyPr/>
        <a:lstStyle/>
        <a:p>
          <a:endParaRPr lang="en-GB"/>
        </a:p>
      </dgm:t>
    </dgm:pt>
    <dgm:pt modelId="{CBC23EF8-866D-45CB-BD34-0A195C4B36D9}" type="pres">
      <dgm:prSet presAssocID="{2D361D0B-86C2-489A-A51C-05AA8C6C75C4}" presName="rootnode" presStyleCnt="0">
        <dgm:presLayoutVars>
          <dgm:chMax/>
          <dgm:chPref/>
          <dgm:dir/>
          <dgm:animLvl val="lvl"/>
        </dgm:presLayoutVars>
      </dgm:prSet>
      <dgm:spPr/>
    </dgm:pt>
    <dgm:pt modelId="{CC46BDD8-35F8-43FA-9078-EA25E65CCA62}" type="pres">
      <dgm:prSet presAssocID="{AEC7A2DF-A297-4522-A403-BB9F6243AE78}" presName="composite" presStyleCnt="0"/>
      <dgm:spPr/>
    </dgm:pt>
    <dgm:pt modelId="{40E44321-A2D5-4728-B962-393BB5C25A25}" type="pres">
      <dgm:prSet presAssocID="{AEC7A2DF-A297-4522-A403-BB9F6243AE78}" presName="bentUpArrow1" presStyleLbl="alignImgPlace1" presStyleIdx="0" presStyleCnt="4"/>
      <dgm:spPr/>
    </dgm:pt>
    <dgm:pt modelId="{48C0BAB5-EA19-44AF-9396-7A41AFFA7B59}" type="pres">
      <dgm:prSet presAssocID="{AEC7A2DF-A297-4522-A403-BB9F6243AE78}" presName="ParentText" presStyleLbl="node1" presStyleIdx="0" presStyleCnt="5">
        <dgm:presLayoutVars>
          <dgm:chMax val="1"/>
          <dgm:chPref val="1"/>
          <dgm:bulletEnabled val="1"/>
        </dgm:presLayoutVars>
      </dgm:prSet>
      <dgm:spPr/>
    </dgm:pt>
    <dgm:pt modelId="{4726B4F4-3A26-4974-977A-BD90467B474B}" type="pres">
      <dgm:prSet presAssocID="{AEC7A2DF-A297-4522-A403-BB9F6243AE78}" presName="ChildText" presStyleLbl="revTx" presStyleIdx="0" presStyleCnt="4" custScaleX="206932" custLinFactNeighborX="69076" custLinFactNeighborY="695">
        <dgm:presLayoutVars>
          <dgm:chMax val="0"/>
          <dgm:chPref val="0"/>
          <dgm:bulletEnabled val="1"/>
        </dgm:presLayoutVars>
      </dgm:prSet>
      <dgm:spPr/>
    </dgm:pt>
    <dgm:pt modelId="{3DF81FFA-66BC-46BB-8AE1-25372F5E6391}" type="pres">
      <dgm:prSet presAssocID="{E8DE3C25-E4B4-4B02-B206-82F62846F278}" presName="sibTrans" presStyleCnt="0"/>
      <dgm:spPr/>
    </dgm:pt>
    <dgm:pt modelId="{E727A058-FD1A-4978-ACA2-7D89AAAE02A9}" type="pres">
      <dgm:prSet presAssocID="{87F77B04-FD93-4255-8E07-BC28048AC643}" presName="composite" presStyleCnt="0"/>
      <dgm:spPr/>
    </dgm:pt>
    <dgm:pt modelId="{DE0DD781-A842-4096-B62D-11193A81303A}" type="pres">
      <dgm:prSet presAssocID="{87F77B04-FD93-4255-8E07-BC28048AC643}" presName="bentUpArrow1" presStyleLbl="alignImgPlace1" presStyleIdx="1" presStyleCnt="4"/>
      <dgm:spPr/>
    </dgm:pt>
    <dgm:pt modelId="{CF20FB8E-484F-4D62-A024-1D189349EEE2}" type="pres">
      <dgm:prSet presAssocID="{87F77B04-FD93-4255-8E07-BC28048AC643}" presName="ParentText" presStyleLbl="node1" presStyleIdx="1" presStyleCnt="5">
        <dgm:presLayoutVars>
          <dgm:chMax val="1"/>
          <dgm:chPref val="1"/>
          <dgm:bulletEnabled val="1"/>
        </dgm:presLayoutVars>
      </dgm:prSet>
      <dgm:spPr/>
    </dgm:pt>
    <dgm:pt modelId="{5FE819A0-4615-4B95-999D-99C6CF3C9713}" type="pres">
      <dgm:prSet presAssocID="{87F77B04-FD93-4255-8E07-BC28048AC643}" presName="ChildText" presStyleLbl="revTx" presStyleIdx="1" presStyleCnt="4" custScaleX="155162" custLinFactNeighborX="34971" custLinFactNeighborY="3992">
        <dgm:presLayoutVars>
          <dgm:chMax val="0"/>
          <dgm:chPref val="0"/>
          <dgm:bulletEnabled val="1"/>
        </dgm:presLayoutVars>
      </dgm:prSet>
      <dgm:spPr/>
    </dgm:pt>
    <dgm:pt modelId="{58A7DAC9-91BD-4B35-9CC1-3EB031530127}" type="pres">
      <dgm:prSet presAssocID="{5B877086-1869-4813-B039-BB99685FF7A9}" presName="sibTrans" presStyleCnt="0"/>
      <dgm:spPr/>
    </dgm:pt>
    <dgm:pt modelId="{29384FF0-9478-4AD9-9C1D-486196A833C5}" type="pres">
      <dgm:prSet presAssocID="{C37F1C22-EDEC-495B-B53A-42FAA57A4511}" presName="composite" presStyleCnt="0"/>
      <dgm:spPr/>
    </dgm:pt>
    <dgm:pt modelId="{BBDAE192-7909-4A27-AEEF-9608FE350CE4}" type="pres">
      <dgm:prSet presAssocID="{C37F1C22-EDEC-495B-B53A-42FAA57A4511}" presName="bentUpArrow1" presStyleLbl="alignImgPlace1" presStyleIdx="2" presStyleCnt="4"/>
      <dgm:spPr/>
    </dgm:pt>
    <dgm:pt modelId="{E5F2FC04-3536-4B90-A9A4-E5E0814069F2}" type="pres">
      <dgm:prSet presAssocID="{C37F1C22-EDEC-495B-B53A-42FAA57A4511}" presName="ParentText" presStyleLbl="node1" presStyleIdx="2" presStyleCnt="5">
        <dgm:presLayoutVars>
          <dgm:chMax val="1"/>
          <dgm:chPref val="1"/>
          <dgm:bulletEnabled val="1"/>
        </dgm:presLayoutVars>
      </dgm:prSet>
      <dgm:spPr/>
    </dgm:pt>
    <dgm:pt modelId="{DDB07860-52E7-4C67-8648-6D2324749E8F}" type="pres">
      <dgm:prSet presAssocID="{C37F1C22-EDEC-495B-B53A-42FAA57A4511}" presName="ChildText" presStyleLbl="revTx" presStyleIdx="2" presStyleCnt="4" custScaleX="147611" custLinFactNeighborX="26837" custLinFactNeighborY="-57">
        <dgm:presLayoutVars>
          <dgm:chMax val="0"/>
          <dgm:chPref val="0"/>
          <dgm:bulletEnabled val="1"/>
        </dgm:presLayoutVars>
      </dgm:prSet>
      <dgm:spPr/>
    </dgm:pt>
    <dgm:pt modelId="{9BA4BCE8-3FAE-4EC5-83F3-BB9DFDD91C75}" type="pres">
      <dgm:prSet presAssocID="{253AC598-0AAE-431A-8721-F73CCA0A8A92}" presName="sibTrans" presStyleCnt="0"/>
      <dgm:spPr/>
    </dgm:pt>
    <dgm:pt modelId="{7F019C1C-95A5-4E03-974A-60DFBC6C39D9}" type="pres">
      <dgm:prSet presAssocID="{E1F56AA3-FD43-405B-BEF4-92734CA6BE52}" presName="composite" presStyleCnt="0"/>
      <dgm:spPr/>
    </dgm:pt>
    <dgm:pt modelId="{56B5F715-5118-4A9A-B641-FF76AA206347}" type="pres">
      <dgm:prSet presAssocID="{E1F56AA3-FD43-405B-BEF4-92734CA6BE52}" presName="bentUpArrow1" presStyleLbl="alignImgPlace1" presStyleIdx="3" presStyleCnt="4"/>
      <dgm:spPr/>
    </dgm:pt>
    <dgm:pt modelId="{F3CC749C-BA50-498D-90F0-C977B5CA7D60}" type="pres">
      <dgm:prSet presAssocID="{E1F56AA3-FD43-405B-BEF4-92734CA6BE52}" presName="ParentText" presStyleLbl="node1" presStyleIdx="3" presStyleCnt="5">
        <dgm:presLayoutVars>
          <dgm:chMax val="1"/>
          <dgm:chPref val="1"/>
          <dgm:bulletEnabled val="1"/>
        </dgm:presLayoutVars>
      </dgm:prSet>
      <dgm:spPr/>
    </dgm:pt>
    <dgm:pt modelId="{05FA3BFB-B206-45C7-9701-AA6BDCE674C5}" type="pres">
      <dgm:prSet presAssocID="{E1F56AA3-FD43-405B-BEF4-92734CA6BE52}" presName="ChildText" presStyleLbl="revTx" presStyleIdx="3" presStyleCnt="4">
        <dgm:presLayoutVars>
          <dgm:chMax val="0"/>
          <dgm:chPref val="0"/>
          <dgm:bulletEnabled val="1"/>
        </dgm:presLayoutVars>
      </dgm:prSet>
      <dgm:spPr/>
    </dgm:pt>
    <dgm:pt modelId="{98571D92-0F20-4189-9B78-56543D7E4F30}" type="pres">
      <dgm:prSet presAssocID="{EEE836CF-1CA2-4DF8-83C9-F6C655B4C2EB}" presName="sibTrans" presStyleCnt="0"/>
      <dgm:spPr/>
    </dgm:pt>
    <dgm:pt modelId="{C82DB229-231C-4271-9300-BB89C6D81EA2}" type="pres">
      <dgm:prSet presAssocID="{0CE3E594-8BB8-471B-8173-A705CAB9539C}" presName="composite" presStyleCnt="0"/>
      <dgm:spPr/>
    </dgm:pt>
    <dgm:pt modelId="{14AAB885-4991-4D22-8A6F-24CF3B29DBE8}" type="pres">
      <dgm:prSet presAssocID="{0CE3E594-8BB8-471B-8173-A705CAB9539C}" presName="ParentText" presStyleLbl="node1" presStyleIdx="4" presStyleCnt="5">
        <dgm:presLayoutVars>
          <dgm:chMax val="1"/>
          <dgm:chPref val="1"/>
          <dgm:bulletEnabled val="1"/>
        </dgm:presLayoutVars>
      </dgm:prSet>
      <dgm:spPr/>
    </dgm:pt>
  </dgm:ptLst>
  <dgm:cxnLst>
    <dgm:cxn modelId="{B7BC415F-9447-4641-9D78-55C996AA5C9F}" srcId="{2D361D0B-86C2-489A-A51C-05AA8C6C75C4}" destId="{0CE3E594-8BB8-471B-8173-A705CAB9539C}" srcOrd="4" destOrd="0" parTransId="{0A203208-D3B2-4534-BBF4-F9E526F92427}" sibTransId="{561C057A-AE3F-4A2B-8E65-D4D2427A5293}"/>
    <dgm:cxn modelId="{343CAB67-B946-4106-8195-562B71EF50F0}" type="presOf" srcId="{0CE3E594-8BB8-471B-8173-A705CAB9539C}" destId="{14AAB885-4991-4D22-8A6F-24CF3B29DBE8}" srcOrd="0" destOrd="0" presId="urn:microsoft.com/office/officeart/2005/8/layout/StepDownProcess"/>
    <dgm:cxn modelId="{7743397B-1369-4294-9826-1601A89412DC}" type="presOf" srcId="{C37F1C22-EDEC-495B-B53A-42FAA57A4511}" destId="{E5F2FC04-3536-4B90-A9A4-E5E0814069F2}" srcOrd="0" destOrd="0" presId="urn:microsoft.com/office/officeart/2005/8/layout/StepDownProcess"/>
    <dgm:cxn modelId="{F856927D-5365-42FD-9E24-B6AD4C2BAA25}" srcId="{2D361D0B-86C2-489A-A51C-05AA8C6C75C4}" destId="{C37F1C22-EDEC-495B-B53A-42FAA57A4511}" srcOrd="2" destOrd="0" parTransId="{A16AC1E1-1B7A-4A81-93E2-626C4855AA73}" sibTransId="{253AC598-0AAE-431A-8721-F73CCA0A8A92}"/>
    <dgm:cxn modelId="{066D9584-821A-4604-BFD4-B4B7BF00AC9A}" type="presOf" srcId="{87F77B04-FD93-4255-8E07-BC28048AC643}" destId="{CF20FB8E-484F-4D62-A024-1D189349EEE2}" srcOrd="0" destOrd="0" presId="urn:microsoft.com/office/officeart/2005/8/layout/StepDownProcess"/>
    <dgm:cxn modelId="{EC96BF94-A7C0-4AD2-AB86-9010ED1BEAE3}" type="presOf" srcId="{E1F56AA3-FD43-405B-BEF4-92734CA6BE52}" destId="{F3CC749C-BA50-498D-90F0-C977B5CA7D60}" srcOrd="0" destOrd="0" presId="urn:microsoft.com/office/officeart/2005/8/layout/StepDownProcess"/>
    <dgm:cxn modelId="{ABC2D498-62D8-4D3C-851B-CEA7547CAB61}" srcId="{2D361D0B-86C2-489A-A51C-05AA8C6C75C4}" destId="{E1F56AA3-FD43-405B-BEF4-92734CA6BE52}" srcOrd="3" destOrd="0" parTransId="{913ADA2E-2B59-4EF4-9006-BD4CB1497823}" sibTransId="{EEE836CF-1CA2-4DF8-83C9-F6C655B4C2EB}"/>
    <dgm:cxn modelId="{EA802EAD-DB70-4FBA-8883-138321A5CED1}" srcId="{2D361D0B-86C2-489A-A51C-05AA8C6C75C4}" destId="{87F77B04-FD93-4255-8E07-BC28048AC643}" srcOrd="1" destOrd="0" parTransId="{25DB9BD5-B792-41DA-B17B-922C751EF160}" sibTransId="{5B877086-1869-4813-B039-BB99685FF7A9}"/>
    <dgm:cxn modelId="{28F9D5DC-6E27-4E00-B01D-D29C6BADCB06}" srcId="{2D361D0B-86C2-489A-A51C-05AA8C6C75C4}" destId="{AEC7A2DF-A297-4522-A403-BB9F6243AE78}" srcOrd="0" destOrd="0" parTransId="{9E7C5A65-CBD8-4F0F-9808-D6CBABDF16A9}" sibTransId="{E8DE3C25-E4B4-4B02-B206-82F62846F278}"/>
    <dgm:cxn modelId="{B0D0C4EC-2741-40BF-B832-8E5B17F9BAA6}" type="presOf" srcId="{2D361D0B-86C2-489A-A51C-05AA8C6C75C4}" destId="{CBC23EF8-866D-45CB-BD34-0A195C4B36D9}" srcOrd="0" destOrd="0" presId="urn:microsoft.com/office/officeart/2005/8/layout/StepDownProcess"/>
    <dgm:cxn modelId="{D70C0AFE-5C5C-40C4-8D51-959494288995}" type="presOf" srcId="{AEC7A2DF-A297-4522-A403-BB9F6243AE78}" destId="{48C0BAB5-EA19-44AF-9396-7A41AFFA7B59}" srcOrd="0" destOrd="0" presId="urn:microsoft.com/office/officeart/2005/8/layout/StepDownProcess"/>
    <dgm:cxn modelId="{AA6ECF09-AFB5-4A9E-A4C8-DD755B7799C9}" type="presParOf" srcId="{CBC23EF8-866D-45CB-BD34-0A195C4B36D9}" destId="{CC46BDD8-35F8-43FA-9078-EA25E65CCA62}" srcOrd="0" destOrd="0" presId="urn:microsoft.com/office/officeart/2005/8/layout/StepDownProcess"/>
    <dgm:cxn modelId="{FB2B2E49-8F6A-4571-B2D0-E7598112BEAD}" type="presParOf" srcId="{CC46BDD8-35F8-43FA-9078-EA25E65CCA62}" destId="{40E44321-A2D5-4728-B962-393BB5C25A25}" srcOrd="0" destOrd="0" presId="urn:microsoft.com/office/officeart/2005/8/layout/StepDownProcess"/>
    <dgm:cxn modelId="{2E09FB85-9940-44D2-BCAB-1FAFAAA5045B}" type="presParOf" srcId="{CC46BDD8-35F8-43FA-9078-EA25E65CCA62}" destId="{48C0BAB5-EA19-44AF-9396-7A41AFFA7B59}" srcOrd="1" destOrd="0" presId="urn:microsoft.com/office/officeart/2005/8/layout/StepDownProcess"/>
    <dgm:cxn modelId="{359CB2D5-7A12-4885-817A-D6CD4C842BFC}" type="presParOf" srcId="{CC46BDD8-35F8-43FA-9078-EA25E65CCA62}" destId="{4726B4F4-3A26-4974-977A-BD90467B474B}" srcOrd="2" destOrd="0" presId="urn:microsoft.com/office/officeart/2005/8/layout/StepDownProcess"/>
    <dgm:cxn modelId="{99886F69-6731-4D65-8053-A74758A2E630}" type="presParOf" srcId="{CBC23EF8-866D-45CB-BD34-0A195C4B36D9}" destId="{3DF81FFA-66BC-46BB-8AE1-25372F5E6391}" srcOrd="1" destOrd="0" presId="urn:microsoft.com/office/officeart/2005/8/layout/StepDownProcess"/>
    <dgm:cxn modelId="{CD920A41-FC5E-4C49-9692-9043C186E6B3}" type="presParOf" srcId="{CBC23EF8-866D-45CB-BD34-0A195C4B36D9}" destId="{E727A058-FD1A-4978-ACA2-7D89AAAE02A9}" srcOrd="2" destOrd="0" presId="urn:microsoft.com/office/officeart/2005/8/layout/StepDownProcess"/>
    <dgm:cxn modelId="{4C0B90A1-69D8-469E-A408-4DA9F8273717}" type="presParOf" srcId="{E727A058-FD1A-4978-ACA2-7D89AAAE02A9}" destId="{DE0DD781-A842-4096-B62D-11193A81303A}" srcOrd="0" destOrd="0" presId="urn:microsoft.com/office/officeart/2005/8/layout/StepDownProcess"/>
    <dgm:cxn modelId="{8710AF1E-D776-42D1-A17A-5B82452A3D04}" type="presParOf" srcId="{E727A058-FD1A-4978-ACA2-7D89AAAE02A9}" destId="{CF20FB8E-484F-4D62-A024-1D189349EEE2}" srcOrd="1" destOrd="0" presId="urn:microsoft.com/office/officeart/2005/8/layout/StepDownProcess"/>
    <dgm:cxn modelId="{0045164F-4CE8-4EBD-AF6D-445DA656AEEC}" type="presParOf" srcId="{E727A058-FD1A-4978-ACA2-7D89AAAE02A9}" destId="{5FE819A0-4615-4B95-999D-99C6CF3C9713}" srcOrd="2" destOrd="0" presId="urn:microsoft.com/office/officeart/2005/8/layout/StepDownProcess"/>
    <dgm:cxn modelId="{DF58B9F2-D5BC-4978-AC4E-86DB1B16662C}" type="presParOf" srcId="{CBC23EF8-866D-45CB-BD34-0A195C4B36D9}" destId="{58A7DAC9-91BD-4B35-9CC1-3EB031530127}" srcOrd="3" destOrd="0" presId="urn:microsoft.com/office/officeart/2005/8/layout/StepDownProcess"/>
    <dgm:cxn modelId="{FA454428-DE7A-4B86-9B75-E722BC2A42DB}" type="presParOf" srcId="{CBC23EF8-866D-45CB-BD34-0A195C4B36D9}" destId="{29384FF0-9478-4AD9-9C1D-486196A833C5}" srcOrd="4" destOrd="0" presId="urn:microsoft.com/office/officeart/2005/8/layout/StepDownProcess"/>
    <dgm:cxn modelId="{B307B213-B5F1-47B9-85BE-E07B2B612BBB}" type="presParOf" srcId="{29384FF0-9478-4AD9-9C1D-486196A833C5}" destId="{BBDAE192-7909-4A27-AEEF-9608FE350CE4}" srcOrd="0" destOrd="0" presId="urn:microsoft.com/office/officeart/2005/8/layout/StepDownProcess"/>
    <dgm:cxn modelId="{13207042-724A-4B16-8056-B529D85CD08C}" type="presParOf" srcId="{29384FF0-9478-4AD9-9C1D-486196A833C5}" destId="{E5F2FC04-3536-4B90-A9A4-E5E0814069F2}" srcOrd="1" destOrd="0" presId="urn:microsoft.com/office/officeart/2005/8/layout/StepDownProcess"/>
    <dgm:cxn modelId="{776CC12E-D4F6-49C7-A307-389FF061C7BF}" type="presParOf" srcId="{29384FF0-9478-4AD9-9C1D-486196A833C5}" destId="{DDB07860-52E7-4C67-8648-6D2324749E8F}" srcOrd="2" destOrd="0" presId="urn:microsoft.com/office/officeart/2005/8/layout/StepDownProcess"/>
    <dgm:cxn modelId="{BB83641B-C1B6-4B90-BF76-AF49A5392878}" type="presParOf" srcId="{CBC23EF8-866D-45CB-BD34-0A195C4B36D9}" destId="{9BA4BCE8-3FAE-4EC5-83F3-BB9DFDD91C75}" srcOrd="5" destOrd="0" presId="urn:microsoft.com/office/officeart/2005/8/layout/StepDownProcess"/>
    <dgm:cxn modelId="{6B2A9A8C-2085-4265-B850-1E3EB99E638A}" type="presParOf" srcId="{CBC23EF8-866D-45CB-BD34-0A195C4B36D9}" destId="{7F019C1C-95A5-4E03-974A-60DFBC6C39D9}" srcOrd="6" destOrd="0" presId="urn:microsoft.com/office/officeart/2005/8/layout/StepDownProcess"/>
    <dgm:cxn modelId="{C28BB5B2-0A59-41C3-B2A0-6F81952DA35A}" type="presParOf" srcId="{7F019C1C-95A5-4E03-974A-60DFBC6C39D9}" destId="{56B5F715-5118-4A9A-B641-FF76AA206347}" srcOrd="0" destOrd="0" presId="urn:microsoft.com/office/officeart/2005/8/layout/StepDownProcess"/>
    <dgm:cxn modelId="{F1A2665E-B59F-497B-9E60-138124B5E422}" type="presParOf" srcId="{7F019C1C-95A5-4E03-974A-60DFBC6C39D9}" destId="{F3CC749C-BA50-498D-90F0-C977B5CA7D60}" srcOrd="1" destOrd="0" presId="urn:microsoft.com/office/officeart/2005/8/layout/StepDownProcess"/>
    <dgm:cxn modelId="{3B9BF2C0-0389-4BE7-A7EA-D5F32942AA52}" type="presParOf" srcId="{7F019C1C-95A5-4E03-974A-60DFBC6C39D9}" destId="{05FA3BFB-B206-45C7-9701-AA6BDCE674C5}" srcOrd="2" destOrd="0" presId="urn:microsoft.com/office/officeart/2005/8/layout/StepDownProcess"/>
    <dgm:cxn modelId="{BB8C52B6-3C0C-4C3A-8B25-BE62C9A38456}" type="presParOf" srcId="{CBC23EF8-866D-45CB-BD34-0A195C4B36D9}" destId="{98571D92-0F20-4189-9B78-56543D7E4F30}" srcOrd="7" destOrd="0" presId="urn:microsoft.com/office/officeart/2005/8/layout/StepDownProcess"/>
    <dgm:cxn modelId="{0A27C6DF-F47E-40F2-AA58-781D831B03EA}" type="presParOf" srcId="{CBC23EF8-866D-45CB-BD34-0A195C4B36D9}" destId="{C82DB229-231C-4271-9300-BB89C6D81EA2}" srcOrd="8" destOrd="0" presId="urn:microsoft.com/office/officeart/2005/8/layout/StepDownProcess"/>
    <dgm:cxn modelId="{58832C6A-8333-4062-8A90-BEF50C144C16}" type="presParOf" srcId="{C82DB229-231C-4271-9300-BB89C6D81EA2}" destId="{14AAB885-4991-4D22-8A6F-24CF3B29DBE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361D0B-86C2-489A-A51C-05AA8C6C75C4}"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AEC7A2DF-A297-4522-A403-BB9F6243AE78}">
      <dgm:prSet phldrT="[Text]"/>
      <dgm:spPr/>
      <dgm:t>
        <a:bodyPr/>
        <a:lstStyle/>
        <a:p>
          <a:r>
            <a:rPr lang="en-US" dirty="0"/>
            <a:t>Reboot Manager checks exit code for reboot requirement and content cleaned up</a:t>
          </a:r>
          <a:endParaRPr lang="en-GB" dirty="0"/>
        </a:p>
      </dgm:t>
    </dgm:pt>
    <dgm:pt modelId="{9E7C5A65-CBD8-4F0F-9808-D6CBABDF16A9}" type="parTrans" cxnId="{28F9D5DC-6E27-4E00-B01D-D29C6BADCB06}">
      <dgm:prSet/>
      <dgm:spPr/>
      <dgm:t>
        <a:bodyPr/>
        <a:lstStyle/>
        <a:p>
          <a:endParaRPr lang="en-GB"/>
        </a:p>
      </dgm:t>
    </dgm:pt>
    <dgm:pt modelId="{E8DE3C25-E4B4-4B02-B206-82F62846F278}" type="sibTrans" cxnId="{28F9D5DC-6E27-4E00-B01D-D29C6BADCB06}">
      <dgm:prSet/>
      <dgm:spPr/>
      <dgm:t>
        <a:bodyPr/>
        <a:lstStyle/>
        <a:p>
          <a:endParaRPr lang="en-GB"/>
        </a:p>
      </dgm:t>
    </dgm:pt>
    <dgm:pt modelId="{87F77B04-FD93-4255-8E07-BC28048AC643}">
      <dgm:prSet phldrT="[Text]"/>
      <dgm:spPr/>
      <dgm:t>
        <a:bodyPr/>
        <a:lstStyle/>
        <a:p>
          <a:r>
            <a:rPr lang="en-US" dirty="0"/>
            <a:t>Detection reevaluated</a:t>
          </a:r>
          <a:endParaRPr lang="en-GB" dirty="0"/>
        </a:p>
      </dgm:t>
    </dgm:pt>
    <dgm:pt modelId="{25DB9BD5-B792-41DA-B17B-922C751EF160}" type="parTrans" cxnId="{EA802EAD-DB70-4FBA-8883-138321A5CED1}">
      <dgm:prSet/>
      <dgm:spPr/>
      <dgm:t>
        <a:bodyPr/>
        <a:lstStyle/>
        <a:p>
          <a:endParaRPr lang="en-GB"/>
        </a:p>
      </dgm:t>
    </dgm:pt>
    <dgm:pt modelId="{5B877086-1869-4813-B039-BB99685FF7A9}" type="sibTrans" cxnId="{EA802EAD-DB70-4FBA-8883-138321A5CED1}">
      <dgm:prSet/>
      <dgm:spPr/>
      <dgm:t>
        <a:bodyPr/>
        <a:lstStyle/>
        <a:p>
          <a:endParaRPr lang="en-GB"/>
        </a:p>
      </dgm:t>
    </dgm:pt>
    <dgm:pt modelId="{C37F1C22-EDEC-495B-B53A-42FAA57A4511}">
      <dgm:prSet phldrT="[Text]"/>
      <dgm:spPr/>
      <dgm:t>
        <a:bodyPr/>
        <a:lstStyle/>
        <a:p>
          <a:r>
            <a:rPr lang="en-US" dirty="0"/>
            <a:t>Compliance state set in registry and sent to the Intune service</a:t>
          </a:r>
          <a:endParaRPr lang="en-GB" dirty="0"/>
        </a:p>
      </dgm:t>
    </dgm:pt>
    <dgm:pt modelId="{A16AC1E1-1B7A-4A81-93E2-626C4855AA73}" type="parTrans" cxnId="{F856927D-5365-42FD-9E24-B6AD4C2BAA25}">
      <dgm:prSet/>
      <dgm:spPr/>
      <dgm:t>
        <a:bodyPr/>
        <a:lstStyle/>
        <a:p>
          <a:endParaRPr lang="en-GB"/>
        </a:p>
      </dgm:t>
    </dgm:pt>
    <dgm:pt modelId="{253AC598-0AAE-431A-8721-F73CCA0A8A92}" type="sibTrans" cxnId="{F856927D-5365-42FD-9E24-B6AD4C2BAA25}">
      <dgm:prSet/>
      <dgm:spPr/>
      <dgm:t>
        <a:bodyPr/>
        <a:lstStyle/>
        <a:p>
          <a:endParaRPr lang="en-GB"/>
        </a:p>
      </dgm:t>
    </dgm:pt>
    <dgm:pt modelId="{E1F56AA3-FD43-405B-BEF4-92734CA6BE52}">
      <dgm:prSet/>
      <dgm:spPr/>
      <dgm:t>
        <a:bodyPr/>
        <a:lstStyle/>
        <a:p>
          <a:r>
            <a:rPr lang="en-US" dirty="0"/>
            <a:t>Toast Success or Company Portal update</a:t>
          </a:r>
          <a:endParaRPr lang="en-GB" dirty="0"/>
        </a:p>
      </dgm:t>
    </dgm:pt>
    <dgm:pt modelId="{913ADA2E-2B59-4EF4-9006-BD4CB1497823}" type="parTrans" cxnId="{ABC2D498-62D8-4D3C-851B-CEA7547CAB61}">
      <dgm:prSet/>
      <dgm:spPr/>
      <dgm:t>
        <a:bodyPr/>
        <a:lstStyle/>
        <a:p>
          <a:endParaRPr lang="en-GB"/>
        </a:p>
      </dgm:t>
    </dgm:pt>
    <dgm:pt modelId="{EEE836CF-1CA2-4DF8-83C9-F6C655B4C2EB}" type="sibTrans" cxnId="{ABC2D498-62D8-4D3C-851B-CEA7547CAB61}">
      <dgm:prSet/>
      <dgm:spPr/>
      <dgm:t>
        <a:bodyPr/>
        <a:lstStyle/>
        <a:p>
          <a:endParaRPr lang="en-GB"/>
        </a:p>
      </dgm:t>
    </dgm:pt>
    <dgm:pt modelId="{0CE3E594-8BB8-471B-8173-A705CAB9539C}">
      <dgm:prSet/>
      <dgm:spPr/>
      <dgm:t>
        <a:bodyPr/>
        <a:lstStyle/>
        <a:p>
          <a:r>
            <a:rPr lang="en-US" dirty="0"/>
            <a:t>Drink Coffee</a:t>
          </a:r>
          <a:endParaRPr lang="en-GB" dirty="0"/>
        </a:p>
      </dgm:t>
    </dgm:pt>
    <dgm:pt modelId="{0A203208-D3B2-4534-BBF4-F9E526F92427}" type="parTrans" cxnId="{B7BC415F-9447-4641-9D78-55C996AA5C9F}">
      <dgm:prSet/>
      <dgm:spPr/>
      <dgm:t>
        <a:bodyPr/>
        <a:lstStyle/>
        <a:p>
          <a:endParaRPr lang="en-GB"/>
        </a:p>
      </dgm:t>
    </dgm:pt>
    <dgm:pt modelId="{561C057A-AE3F-4A2B-8E65-D4D2427A5293}" type="sibTrans" cxnId="{B7BC415F-9447-4641-9D78-55C996AA5C9F}">
      <dgm:prSet/>
      <dgm:spPr/>
      <dgm:t>
        <a:bodyPr/>
        <a:lstStyle/>
        <a:p>
          <a:endParaRPr lang="en-GB"/>
        </a:p>
      </dgm:t>
    </dgm:pt>
    <dgm:pt modelId="{CBC23EF8-866D-45CB-BD34-0A195C4B36D9}" type="pres">
      <dgm:prSet presAssocID="{2D361D0B-86C2-489A-A51C-05AA8C6C75C4}" presName="rootnode" presStyleCnt="0">
        <dgm:presLayoutVars>
          <dgm:chMax/>
          <dgm:chPref/>
          <dgm:dir/>
          <dgm:animLvl val="lvl"/>
        </dgm:presLayoutVars>
      </dgm:prSet>
      <dgm:spPr/>
    </dgm:pt>
    <dgm:pt modelId="{CC46BDD8-35F8-43FA-9078-EA25E65CCA62}" type="pres">
      <dgm:prSet presAssocID="{AEC7A2DF-A297-4522-A403-BB9F6243AE78}" presName="composite" presStyleCnt="0"/>
      <dgm:spPr/>
    </dgm:pt>
    <dgm:pt modelId="{40E44321-A2D5-4728-B962-393BB5C25A25}" type="pres">
      <dgm:prSet presAssocID="{AEC7A2DF-A297-4522-A403-BB9F6243AE78}" presName="bentUpArrow1" presStyleLbl="alignImgPlace1" presStyleIdx="0" presStyleCnt="4"/>
      <dgm:spPr/>
    </dgm:pt>
    <dgm:pt modelId="{48C0BAB5-EA19-44AF-9396-7A41AFFA7B59}" type="pres">
      <dgm:prSet presAssocID="{AEC7A2DF-A297-4522-A403-BB9F6243AE78}" presName="ParentText" presStyleLbl="node1" presStyleIdx="0" presStyleCnt="5" custScaleX="131692">
        <dgm:presLayoutVars>
          <dgm:chMax val="1"/>
          <dgm:chPref val="1"/>
          <dgm:bulletEnabled val="1"/>
        </dgm:presLayoutVars>
      </dgm:prSet>
      <dgm:spPr/>
    </dgm:pt>
    <dgm:pt modelId="{4726B4F4-3A26-4974-977A-BD90467B474B}" type="pres">
      <dgm:prSet presAssocID="{AEC7A2DF-A297-4522-A403-BB9F6243AE78}" presName="ChildText" presStyleLbl="revTx" presStyleIdx="0" presStyleCnt="4" custScaleX="206932" custLinFactNeighborX="69076" custLinFactNeighborY="695">
        <dgm:presLayoutVars>
          <dgm:chMax val="0"/>
          <dgm:chPref val="0"/>
          <dgm:bulletEnabled val="1"/>
        </dgm:presLayoutVars>
      </dgm:prSet>
      <dgm:spPr/>
    </dgm:pt>
    <dgm:pt modelId="{3DF81FFA-66BC-46BB-8AE1-25372F5E6391}" type="pres">
      <dgm:prSet presAssocID="{E8DE3C25-E4B4-4B02-B206-82F62846F278}" presName="sibTrans" presStyleCnt="0"/>
      <dgm:spPr/>
    </dgm:pt>
    <dgm:pt modelId="{E727A058-FD1A-4978-ACA2-7D89AAAE02A9}" type="pres">
      <dgm:prSet presAssocID="{87F77B04-FD93-4255-8E07-BC28048AC643}" presName="composite" presStyleCnt="0"/>
      <dgm:spPr/>
    </dgm:pt>
    <dgm:pt modelId="{DE0DD781-A842-4096-B62D-11193A81303A}" type="pres">
      <dgm:prSet presAssocID="{87F77B04-FD93-4255-8E07-BC28048AC643}" presName="bentUpArrow1" presStyleLbl="alignImgPlace1" presStyleIdx="1" presStyleCnt="4"/>
      <dgm:spPr/>
    </dgm:pt>
    <dgm:pt modelId="{CF20FB8E-484F-4D62-A024-1D189349EEE2}" type="pres">
      <dgm:prSet presAssocID="{87F77B04-FD93-4255-8E07-BC28048AC643}" presName="ParentText" presStyleLbl="node1" presStyleIdx="1" presStyleCnt="5">
        <dgm:presLayoutVars>
          <dgm:chMax val="1"/>
          <dgm:chPref val="1"/>
          <dgm:bulletEnabled val="1"/>
        </dgm:presLayoutVars>
      </dgm:prSet>
      <dgm:spPr/>
    </dgm:pt>
    <dgm:pt modelId="{5FE819A0-4615-4B95-999D-99C6CF3C9713}" type="pres">
      <dgm:prSet presAssocID="{87F77B04-FD93-4255-8E07-BC28048AC643}" presName="ChildText" presStyleLbl="revTx" presStyleIdx="1" presStyleCnt="4" custScaleX="155162" custLinFactNeighborX="34971" custLinFactNeighborY="3992">
        <dgm:presLayoutVars>
          <dgm:chMax val="0"/>
          <dgm:chPref val="0"/>
          <dgm:bulletEnabled val="1"/>
        </dgm:presLayoutVars>
      </dgm:prSet>
      <dgm:spPr/>
    </dgm:pt>
    <dgm:pt modelId="{58A7DAC9-91BD-4B35-9CC1-3EB031530127}" type="pres">
      <dgm:prSet presAssocID="{5B877086-1869-4813-B039-BB99685FF7A9}" presName="sibTrans" presStyleCnt="0"/>
      <dgm:spPr/>
    </dgm:pt>
    <dgm:pt modelId="{29384FF0-9478-4AD9-9C1D-486196A833C5}" type="pres">
      <dgm:prSet presAssocID="{C37F1C22-EDEC-495B-B53A-42FAA57A4511}" presName="composite" presStyleCnt="0"/>
      <dgm:spPr/>
    </dgm:pt>
    <dgm:pt modelId="{BBDAE192-7909-4A27-AEEF-9608FE350CE4}" type="pres">
      <dgm:prSet presAssocID="{C37F1C22-EDEC-495B-B53A-42FAA57A4511}" presName="bentUpArrow1" presStyleLbl="alignImgPlace1" presStyleIdx="2" presStyleCnt="4"/>
      <dgm:spPr/>
    </dgm:pt>
    <dgm:pt modelId="{E5F2FC04-3536-4B90-A9A4-E5E0814069F2}" type="pres">
      <dgm:prSet presAssocID="{C37F1C22-EDEC-495B-B53A-42FAA57A4511}" presName="ParentText" presStyleLbl="node1" presStyleIdx="2" presStyleCnt="5">
        <dgm:presLayoutVars>
          <dgm:chMax val="1"/>
          <dgm:chPref val="1"/>
          <dgm:bulletEnabled val="1"/>
        </dgm:presLayoutVars>
      </dgm:prSet>
      <dgm:spPr/>
    </dgm:pt>
    <dgm:pt modelId="{DDB07860-52E7-4C67-8648-6D2324749E8F}" type="pres">
      <dgm:prSet presAssocID="{C37F1C22-EDEC-495B-B53A-42FAA57A4511}" presName="ChildText" presStyleLbl="revTx" presStyleIdx="2" presStyleCnt="4" custScaleX="147611" custLinFactNeighborX="26837" custLinFactNeighborY="-57">
        <dgm:presLayoutVars>
          <dgm:chMax val="0"/>
          <dgm:chPref val="0"/>
          <dgm:bulletEnabled val="1"/>
        </dgm:presLayoutVars>
      </dgm:prSet>
      <dgm:spPr/>
    </dgm:pt>
    <dgm:pt modelId="{9BA4BCE8-3FAE-4EC5-83F3-BB9DFDD91C75}" type="pres">
      <dgm:prSet presAssocID="{253AC598-0AAE-431A-8721-F73CCA0A8A92}" presName="sibTrans" presStyleCnt="0"/>
      <dgm:spPr/>
    </dgm:pt>
    <dgm:pt modelId="{7F019C1C-95A5-4E03-974A-60DFBC6C39D9}" type="pres">
      <dgm:prSet presAssocID="{E1F56AA3-FD43-405B-BEF4-92734CA6BE52}" presName="composite" presStyleCnt="0"/>
      <dgm:spPr/>
    </dgm:pt>
    <dgm:pt modelId="{56B5F715-5118-4A9A-B641-FF76AA206347}" type="pres">
      <dgm:prSet presAssocID="{E1F56AA3-FD43-405B-BEF4-92734CA6BE52}" presName="bentUpArrow1" presStyleLbl="alignImgPlace1" presStyleIdx="3" presStyleCnt="4"/>
      <dgm:spPr/>
    </dgm:pt>
    <dgm:pt modelId="{F3CC749C-BA50-498D-90F0-C977B5CA7D60}" type="pres">
      <dgm:prSet presAssocID="{E1F56AA3-FD43-405B-BEF4-92734CA6BE52}" presName="ParentText" presStyleLbl="node1" presStyleIdx="3" presStyleCnt="5">
        <dgm:presLayoutVars>
          <dgm:chMax val="1"/>
          <dgm:chPref val="1"/>
          <dgm:bulletEnabled val="1"/>
        </dgm:presLayoutVars>
      </dgm:prSet>
      <dgm:spPr/>
    </dgm:pt>
    <dgm:pt modelId="{05FA3BFB-B206-45C7-9701-AA6BDCE674C5}" type="pres">
      <dgm:prSet presAssocID="{E1F56AA3-FD43-405B-BEF4-92734CA6BE52}" presName="ChildText" presStyleLbl="revTx" presStyleIdx="3" presStyleCnt="4">
        <dgm:presLayoutVars>
          <dgm:chMax val="0"/>
          <dgm:chPref val="0"/>
          <dgm:bulletEnabled val="1"/>
        </dgm:presLayoutVars>
      </dgm:prSet>
      <dgm:spPr/>
    </dgm:pt>
    <dgm:pt modelId="{98571D92-0F20-4189-9B78-56543D7E4F30}" type="pres">
      <dgm:prSet presAssocID="{EEE836CF-1CA2-4DF8-83C9-F6C655B4C2EB}" presName="sibTrans" presStyleCnt="0"/>
      <dgm:spPr/>
    </dgm:pt>
    <dgm:pt modelId="{C82DB229-231C-4271-9300-BB89C6D81EA2}" type="pres">
      <dgm:prSet presAssocID="{0CE3E594-8BB8-471B-8173-A705CAB9539C}" presName="composite" presStyleCnt="0"/>
      <dgm:spPr/>
    </dgm:pt>
    <dgm:pt modelId="{14AAB885-4991-4D22-8A6F-24CF3B29DBE8}" type="pres">
      <dgm:prSet presAssocID="{0CE3E594-8BB8-471B-8173-A705CAB9539C}" presName="ParentText" presStyleLbl="node1" presStyleIdx="4" presStyleCnt="5">
        <dgm:presLayoutVars>
          <dgm:chMax val="1"/>
          <dgm:chPref val="1"/>
          <dgm:bulletEnabled val="1"/>
        </dgm:presLayoutVars>
      </dgm:prSet>
      <dgm:spPr/>
    </dgm:pt>
  </dgm:ptLst>
  <dgm:cxnLst>
    <dgm:cxn modelId="{B7BC415F-9447-4641-9D78-55C996AA5C9F}" srcId="{2D361D0B-86C2-489A-A51C-05AA8C6C75C4}" destId="{0CE3E594-8BB8-471B-8173-A705CAB9539C}" srcOrd="4" destOrd="0" parTransId="{0A203208-D3B2-4534-BBF4-F9E526F92427}" sibTransId="{561C057A-AE3F-4A2B-8E65-D4D2427A5293}"/>
    <dgm:cxn modelId="{343CAB67-B946-4106-8195-562B71EF50F0}" type="presOf" srcId="{0CE3E594-8BB8-471B-8173-A705CAB9539C}" destId="{14AAB885-4991-4D22-8A6F-24CF3B29DBE8}" srcOrd="0" destOrd="0" presId="urn:microsoft.com/office/officeart/2005/8/layout/StepDownProcess"/>
    <dgm:cxn modelId="{7743397B-1369-4294-9826-1601A89412DC}" type="presOf" srcId="{C37F1C22-EDEC-495B-B53A-42FAA57A4511}" destId="{E5F2FC04-3536-4B90-A9A4-E5E0814069F2}" srcOrd="0" destOrd="0" presId="urn:microsoft.com/office/officeart/2005/8/layout/StepDownProcess"/>
    <dgm:cxn modelId="{F856927D-5365-42FD-9E24-B6AD4C2BAA25}" srcId="{2D361D0B-86C2-489A-A51C-05AA8C6C75C4}" destId="{C37F1C22-EDEC-495B-B53A-42FAA57A4511}" srcOrd="2" destOrd="0" parTransId="{A16AC1E1-1B7A-4A81-93E2-626C4855AA73}" sibTransId="{253AC598-0AAE-431A-8721-F73CCA0A8A92}"/>
    <dgm:cxn modelId="{066D9584-821A-4604-BFD4-B4B7BF00AC9A}" type="presOf" srcId="{87F77B04-FD93-4255-8E07-BC28048AC643}" destId="{CF20FB8E-484F-4D62-A024-1D189349EEE2}" srcOrd="0" destOrd="0" presId="urn:microsoft.com/office/officeart/2005/8/layout/StepDownProcess"/>
    <dgm:cxn modelId="{EC96BF94-A7C0-4AD2-AB86-9010ED1BEAE3}" type="presOf" srcId="{E1F56AA3-FD43-405B-BEF4-92734CA6BE52}" destId="{F3CC749C-BA50-498D-90F0-C977B5CA7D60}" srcOrd="0" destOrd="0" presId="urn:microsoft.com/office/officeart/2005/8/layout/StepDownProcess"/>
    <dgm:cxn modelId="{ABC2D498-62D8-4D3C-851B-CEA7547CAB61}" srcId="{2D361D0B-86C2-489A-A51C-05AA8C6C75C4}" destId="{E1F56AA3-FD43-405B-BEF4-92734CA6BE52}" srcOrd="3" destOrd="0" parTransId="{913ADA2E-2B59-4EF4-9006-BD4CB1497823}" sibTransId="{EEE836CF-1CA2-4DF8-83C9-F6C655B4C2EB}"/>
    <dgm:cxn modelId="{EA802EAD-DB70-4FBA-8883-138321A5CED1}" srcId="{2D361D0B-86C2-489A-A51C-05AA8C6C75C4}" destId="{87F77B04-FD93-4255-8E07-BC28048AC643}" srcOrd="1" destOrd="0" parTransId="{25DB9BD5-B792-41DA-B17B-922C751EF160}" sibTransId="{5B877086-1869-4813-B039-BB99685FF7A9}"/>
    <dgm:cxn modelId="{28F9D5DC-6E27-4E00-B01D-D29C6BADCB06}" srcId="{2D361D0B-86C2-489A-A51C-05AA8C6C75C4}" destId="{AEC7A2DF-A297-4522-A403-BB9F6243AE78}" srcOrd="0" destOrd="0" parTransId="{9E7C5A65-CBD8-4F0F-9808-D6CBABDF16A9}" sibTransId="{E8DE3C25-E4B4-4B02-B206-82F62846F278}"/>
    <dgm:cxn modelId="{B0D0C4EC-2741-40BF-B832-8E5B17F9BAA6}" type="presOf" srcId="{2D361D0B-86C2-489A-A51C-05AA8C6C75C4}" destId="{CBC23EF8-866D-45CB-BD34-0A195C4B36D9}" srcOrd="0" destOrd="0" presId="urn:microsoft.com/office/officeart/2005/8/layout/StepDownProcess"/>
    <dgm:cxn modelId="{D70C0AFE-5C5C-40C4-8D51-959494288995}" type="presOf" srcId="{AEC7A2DF-A297-4522-A403-BB9F6243AE78}" destId="{48C0BAB5-EA19-44AF-9396-7A41AFFA7B59}" srcOrd="0" destOrd="0" presId="urn:microsoft.com/office/officeart/2005/8/layout/StepDownProcess"/>
    <dgm:cxn modelId="{AA6ECF09-AFB5-4A9E-A4C8-DD755B7799C9}" type="presParOf" srcId="{CBC23EF8-866D-45CB-BD34-0A195C4B36D9}" destId="{CC46BDD8-35F8-43FA-9078-EA25E65CCA62}" srcOrd="0" destOrd="0" presId="urn:microsoft.com/office/officeart/2005/8/layout/StepDownProcess"/>
    <dgm:cxn modelId="{FB2B2E49-8F6A-4571-B2D0-E7598112BEAD}" type="presParOf" srcId="{CC46BDD8-35F8-43FA-9078-EA25E65CCA62}" destId="{40E44321-A2D5-4728-B962-393BB5C25A25}" srcOrd="0" destOrd="0" presId="urn:microsoft.com/office/officeart/2005/8/layout/StepDownProcess"/>
    <dgm:cxn modelId="{2E09FB85-9940-44D2-BCAB-1FAFAAA5045B}" type="presParOf" srcId="{CC46BDD8-35F8-43FA-9078-EA25E65CCA62}" destId="{48C0BAB5-EA19-44AF-9396-7A41AFFA7B59}" srcOrd="1" destOrd="0" presId="urn:microsoft.com/office/officeart/2005/8/layout/StepDownProcess"/>
    <dgm:cxn modelId="{359CB2D5-7A12-4885-817A-D6CD4C842BFC}" type="presParOf" srcId="{CC46BDD8-35F8-43FA-9078-EA25E65CCA62}" destId="{4726B4F4-3A26-4974-977A-BD90467B474B}" srcOrd="2" destOrd="0" presId="urn:microsoft.com/office/officeart/2005/8/layout/StepDownProcess"/>
    <dgm:cxn modelId="{99886F69-6731-4D65-8053-A74758A2E630}" type="presParOf" srcId="{CBC23EF8-866D-45CB-BD34-0A195C4B36D9}" destId="{3DF81FFA-66BC-46BB-8AE1-25372F5E6391}" srcOrd="1" destOrd="0" presId="urn:microsoft.com/office/officeart/2005/8/layout/StepDownProcess"/>
    <dgm:cxn modelId="{CD920A41-FC5E-4C49-9692-9043C186E6B3}" type="presParOf" srcId="{CBC23EF8-866D-45CB-BD34-0A195C4B36D9}" destId="{E727A058-FD1A-4978-ACA2-7D89AAAE02A9}" srcOrd="2" destOrd="0" presId="urn:microsoft.com/office/officeart/2005/8/layout/StepDownProcess"/>
    <dgm:cxn modelId="{4C0B90A1-69D8-469E-A408-4DA9F8273717}" type="presParOf" srcId="{E727A058-FD1A-4978-ACA2-7D89AAAE02A9}" destId="{DE0DD781-A842-4096-B62D-11193A81303A}" srcOrd="0" destOrd="0" presId="urn:microsoft.com/office/officeart/2005/8/layout/StepDownProcess"/>
    <dgm:cxn modelId="{8710AF1E-D776-42D1-A17A-5B82452A3D04}" type="presParOf" srcId="{E727A058-FD1A-4978-ACA2-7D89AAAE02A9}" destId="{CF20FB8E-484F-4D62-A024-1D189349EEE2}" srcOrd="1" destOrd="0" presId="urn:microsoft.com/office/officeart/2005/8/layout/StepDownProcess"/>
    <dgm:cxn modelId="{0045164F-4CE8-4EBD-AF6D-445DA656AEEC}" type="presParOf" srcId="{E727A058-FD1A-4978-ACA2-7D89AAAE02A9}" destId="{5FE819A0-4615-4B95-999D-99C6CF3C9713}" srcOrd="2" destOrd="0" presId="urn:microsoft.com/office/officeart/2005/8/layout/StepDownProcess"/>
    <dgm:cxn modelId="{DF58B9F2-D5BC-4978-AC4E-86DB1B16662C}" type="presParOf" srcId="{CBC23EF8-866D-45CB-BD34-0A195C4B36D9}" destId="{58A7DAC9-91BD-4B35-9CC1-3EB031530127}" srcOrd="3" destOrd="0" presId="urn:microsoft.com/office/officeart/2005/8/layout/StepDownProcess"/>
    <dgm:cxn modelId="{FA454428-DE7A-4B86-9B75-E722BC2A42DB}" type="presParOf" srcId="{CBC23EF8-866D-45CB-BD34-0A195C4B36D9}" destId="{29384FF0-9478-4AD9-9C1D-486196A833C5}" srcOrd="4" destOrd="0" presId="urn:microsoft.com/office/officeart/2005/8/layout/StepDownProcess"/>
    <dgm:cxn modelId="{B307B213-B5F1-47B9-85BE-E07B2B612BBB}" type="presParOf" srcId="{29384FF0-9478-4AD9-9C1D-486196A833C5}" destId="{BBDAE192-7909-4A27-AEEF-9608FE350CE4}" srcOrd="0" destOrd="0" presId="urn:microsoft.com/office/officeart/2005/8/layout/StepDownProcess"/>
    <dgm:cxn modelId="{13207042-724A-4B16-8056-B529D85CD08C}" type="presParOf" srcId="{29384FF0-9478-4AD9-9C1D-486196A833C5}" destId="{E5F2FC04-3536-4B90-A9A4-E5E0814069F2}" srcOrd="1" destOrd="0" presId="urn:microsoft.com/office/officeart/2005/8/layout/StepDownProcess"/>
    <dgm:cxn modelId="{776CC12E-D4F6-49C7-A307-389FF061C7BF}" type="presParOf" srcId="{29384FF0-9478-4AD9-9C1D-486196A833C5}" destId="{DDB07860-52E7-4C67-8648-6D2324749E8F}" srcOrd="2" destOrd="0" presId="urn:microsoft.com/office/officeart/2005/8/layout/StepDownProcess"/>
    <dgm:cxn modelId="{BB83641B-C1B6-4B90-BF76-AF49A5392878}" type="presParOf" srcId="{CBC23EF8-866D-45CB-BD34-0A195C4B36D9}" destId="{9BA4BCE8-3FAE-4EC5-83F3-BB9DFDD91C75}" srcOrd="5" destOrd="0" presId="urn:microsoft.com/office/officeart/2005/8/layout/StepDownProcess"/>
    <dgm:cxn modelId="{6B2A9A8C-2085-4265-B850-1E3EB99E638A}" type="presParOf" srcId="{CBC23EF8-866D-45CB-BD34-0A195C4B36D9}" destId="{7F019C1C-95A5-4E03-974A-60DFBC6C39D9}" srcOrd="6" destOrd="0" presId="urn:microsoft.com/office/officeart/2005/8/layout/StepDownProcess"/>
    <dgm:cxn modelId="{C28BB5B2-0A59-41C3-B2A0-6F81952DA35A}" type="presParOf" srcId="{7F019C1C-95A5-4E03-974A-60DFBC6C39D9}" destId="{56B5F715-5118-4A9A-B641-FF76AA206347}" srcOrd="0" destOrd="0" presId="urn:microsoft.com/office/officeart/2005/8/layout/StepDownProcess"/>
    <dgm:cxn modelId="{F1A2665E-B59F-497B-9E60-138124B5E422}" type="presParOf" srcId="{7F019C1C-95A5-4E03-974A-60DFBC6C39D9}" destId="{F3CC749C-BA50-498D-90F0-C977B5CA7D60}" srcOrd="1" destOrd="0" presId="urn:microsoft.com/office/officeart/2005/8/layout/StepDownProcess"/>
    <dgm:cxn modelId="{3B9BF2C0-0389-4BE7-A7EA-D5F32942AA52}" type="presParOf" srcId="{7F019C1C-95A5-4E03-974A-60DFBC6C39D9}" destId="{05FA3BFB-B206-45C7-9701-AA6BDCE674C5}" srcOrd="2" destOrd="0" presId="urn:microsoft.com/office/officeart/2005/8/layout/StepDownProcess"/>
    <dgm:cxn modelId="{BB8C52B6-3C0C-4C3A-8B25-BE62C9A38456}" type="presParOf" srcId="{CBC23EF8-866D-45CB-BD34-0A195C4B36D9}" destId="{98571D92-0F20-4189-9B78-56543D7E4F30}" srcOrd="7" destOrd="0" presId="urn:microsoft.com/office/officeart/2005/8/layout/StepDownProcess"/>
    <dgm:cxn modelId="{0A27C6DF-F47E-40F2-AA58-781D831B03EA}" type="presParOf" srcId="{CBC23EF8-866D-45CB-BD34-0A195C4B36D9}" destId="{C82DB229-231C-4271-9300-BB89C6D81EA2}" srcOrd="8" destOrd="0" presId="urn:microsoft.com/office/officeart/2005/8/layout/StepDownProcess"/>
    <dgm:cxn modelId="{58832C6A-8333-4062-8A90-BEF50C144C16}" type="presParOf" srcId="{C82DB229-231C-4271-9300-BB89C6D81EA2}" destId="{14AAB885-4991-4D22-8A6F-24CF3B29DBE8}"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44321-A2D5-4728-B962-393BB5C25A25}">
      <dsp:nvSpPr>
        <dsp:cNvPr id="0" name=""/>
        <dsp:cNvSpPr/>
      </dsp:nvSpPr>
      <dsp:spPr>
        <a:xfrm rot="5400000">
          <a:off x="1188791" y="834188"/>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C0BAB5-EA19-44AF-9396-7A41AFFA7B59}">
      <dsp:nvSpPr>
        <dsp:cNvPr id="0" name=""/>
        <dsp:cNvSpPr/>
      </dsp:nvSpPr>
      <dsp:spPr>
        <a:xfrm>
          <a:off x="996450" y="29423"/>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Policy is deployed</a:t>
          </a:r>
          <a:endParaRPr lang="en-GB" sz="1200" kern="1200" dirty="0"/>
        </a:p>
      </dsp:txBody>
      <dsp:txXfrm>
        <a:off x="1038217" y="71190"/>
        <a:ext cx="1138591" cy="771914"/>
      </dsp:txXfrm>
    </dsp:sp>
    <dsp:sp modelId="{4726B4F4-3A26-4974-977A-BD90467B474B}">
      <dsp:nvSpPr>
        <dsp:cNvPr id="0" name=""/>
        <dsp:cNvSpPr/>
      </dsp:nvSpPr>
      <dsp:spPr>
        <a:xfrm>
          <a:off x="2357326" y="115814"/>
          <a:ext cx="1839331" cy="691411"/>
        </a:xfrm>
        <a:prstGeom prst="rect">
          <a:avLst/>
        </a:prstGeom>
        <a:noFill/>
        <a:ln>
          <a:noFill/>
        </a:ln>
        <a:effectLst/>
      </dsp:spPr>
      <dsp:style>
        <a:lnRef idx="0">
          <a:scrgbClr r="0" g="0" b="0"/>
        </a:lnRef>
        <a:fillRef idx="0">
          <a:scrgbClr r="0" g="0" b="0"/>
        </a:fillRef>
        <a:effectRef idx="0">
          <a:scrgbClr r="0" g="0" b="0"/>
        </a:effectRef>
        <a:fontRef idx="minor"/>
      </dsp:style>
    </dsp:sp>
    <dsp:sp modelId="{DE0DD781-A842-4096-B62D-11193A81303A}">
      <dsp:nvSpPr>
        <dsp:cNvPr id="0" name=""/>
        <dsp:cNvSpPr/>
      </dsp:nvSpPr>
      <dsp:spPr>
        <a:xfrm rot="5400000">
          <a:off x="2430176" y="1795139"/>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20FB8E-484F-4D62-A024-1D189349EEE2}">
      <dsp:nvSpPr>
        <dsp:cNvPr id="0" name=""/>
        <dsp:cNvSpPr/>
      </dsp:nvSpPr>
      <dsp:spPr>
        <a:xfrm>
          <a:off x="2237835" y="990373"/>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Policy reaches the device</a:t>
          </a:r>
          <a:endParaRPr lang="en-GB" sz="1200" kern="1200" dirty="0"/>
        </a:p>
      </dsp:txBody>
      <dsp:txXfrm>
        <a:off x="2279602" y="1032140"/>
        <a:ext cx="1138591" cy="771914"/>
      </dsp:txXfrm>
    </dsp:sp>
    <dsp:sp modelId="{5FE819A0-4615-4B95-999D-99C6CF3C9713}">
      <dsp:nvSpPr>
        <dsp:cNvPr id="0" name=""/>
        <dsp:cNvSpPr/>
      </dsp:nvSpPr>
      <dsp:spPr>
        <a:xfrm>
          <a:off x="3525648" y="1099561"/>
          <a:ext cx="1379169" cy="691411"/>
        </a:xfrm>
        <a:prstGeom prst="rect">
          <a:avLst/>
        </a:prstGeom>
        <a:noFill/>
        <a:ln>
          <a:noFill/>
        </a:ln>
        <a:effectLst/>
      </dsp:spPr>
      <dsp:style>
        <a:lnRef idx="0">
          <a:scrgbClr r="0" g="0" b="0"/>
        </a:lnRef>
        <a:fillRef idx="0">
          <a:scrgbClr r="0" g="0" b="0"/>
        </a:fillRef>
        <a:effectRef idx="0">
          <a:scrgbClr r="0" g="0" b="0"/>
        </a:effectRef>
        <a:fontRef idx="minor"/>
      </dsp:style>
    </dsp:sp>
    <dsp:sp modelId="{BBDAE192-7909-4A27-AEEF-9608FE350CE4}">
      <dsp:nvSpPr>
        <dsp:cNvPr id="0" name=""/>
        <dsp:cNvSpPr/>
      </dsp:nvSpPr>
      <dsp:spPr>
        <a:xfrm rot="5400000">
          <a:off x="3671562" y="2756090"/>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F2FC04-3536-4B90-A9A4-E5E0814069F2}">
      <dsp:nvSpPr>
        <dsp:cNvPr id="0" name=""/>
        <dsp:cNvSpPr/>
      </dsp:nvSpPr>
      <dsp:spPr>
        <a:xfrm>
          <a:off x="3479221" y="1951324"/>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Dependencies checked</a:t>
          </a:r>
          <a:endParaRPr lang="en-GB" sz="1200" kern="1200" dirty="0"/>
        </a:p>
      </dsp:txBody>
      <dsp:txXfrm>
        <a:off x="3520988" y="1993091"/>
        <a:ext cx="1138591" cy="771914"/>
      </dsp:txXfrm>
    </dsp:sp>
    <dsp:sp modelId="{DDB07860-52E7-4C67-8648-6D2324749E8F}">
      <dsp:nvSpPr>
        <dsp:cNvPr id="0" name=""/>
        <dsp:cNvSpPr/>
      </dsp:nvSpPr>
      <dsp:spPr>
        <a:xfrm>
          <a:off x="4728293" y="2032517"/>
          <a:ext cx="1312051" cy="691411"/>
        </a:xfrm>
        <a:prstGeom prst="rect">
          <a:avLst/>
        </a:prstGeom>
        <a:noFill/>
        <a:ln>
          <a:noFill/>
        </a:ln>
        <a:effectLst/>
      </dsp:spPr>
      <dsp:style>
        <a:lnRef idx="0">
          <a:scrgbClr r="0" g="0" b="0"/>
        </a:lnRef>
        <a:fillRef idx="0">
          <a:scrgbClr r="0" g="0" b="0"/>
        </a:fillRef>
        <a:effectRef idx="0">
          <a:scrgbClr r="0" g="0" b="0"/>
        </a:effectRef>
        <a:fontRef idx="minor"/>
      </dsp:style>
    </dsp:sp>
    <dsp:sp modelId="{56B5F715-5118-4A9A-B641-FF76AA206347}">
      <dsp:nvSpPr>
        <dsp:cNvPr id="0" name=""/>
        <dsp:cNvSpPr/>
      </dsp:nvSpPr>
      <dsp:spPr>
        <a:xfrm rot="5400000">
          <a:off x="4912948" y="3717040"/>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CC749C-BA50-498D-90F0-C977B5CA7D60}">
      <dsp:nvSpPr>
        <dsp:cNvPr id="0" name=""/>
        <dsp:cNvSpPr/>
      </dsp:nvSpPr>
      <dsp:spPr>
        <a:xfrm>
          <a:off x="4720607" y="2912275"/>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Detection rule checked</a:t>
          </a:r>
          <a:endParaRPr lang="en-GB" sz="1200" kern="1200" dirty="0"/>
        </a:p>
      </dsp:txBody>
      <dsp:txXfrm>
        <a:off x="4762374" y="2954042"/>
        <a:ext cx="1138591" cy="771914"/>
      </dsp:txXfrm>
    </dsp:sp>
    <dsp:sp modelId="{05FA3BFB-B206-45C7-9701-AA6BDCE674C5}">
      <dsp:nvSpPr>
        <dsp:cNvPr id="0" name=""/>
        <dsp:cNvSpPr/>
      </dsp:nvSpPr>
      <dsp:spPr>
        <a:xfrm>
          <a:off x="5942733" y="2993862"/>
          <a:ext cx="888857" cy="691411"/>
        </a:xfrm>
        <a:prstGeom prst="rect">
          <a:avLst/>
        </a:prstGeom>
        <a:noFill/>
        <a:ln>
          <a:noFill/>
        </a:ln>
        <a:effectLst/>
      </dsp:spPr>
      <dsp:style>
        <a:lnRef idx="0">
          <a:scrgbClr r="0" g="0" b="0"/>
        </a:lnRef>
        <a:fillRef idx="0">
          <a:scrgbClr r="0" g="0" b="0"/>
        </a:fillRef>
        <a:effectRef idx="0">
          <a:scrgbClr r="0" g="0" b="0"/>
        </a:effectRef>
        <a:fontRef idx="minor"/>
      </dsp:style>
    </dsp:sp>
    <dsp:sp modelId="{14AAB885-4991-4D22-8A6F-24CF3B29DBE8}">
      <dsp:nvSpPr>
        <dsp:cNvPr id="0" name=""/>
        <dsp:cNvSpPr/>
      </dsp:nvSpPr>
      <dsp:spPr>
        <a:xfrm>
          <a:off x="5961993" y="3873226"/>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Applicability and requirements checked</a:t>
          </a:r>
          <a:endParaRPr lang="en-GB" sz="1200" kern="1200" dirty="0"/>
        </a:p>
      </dsp:txBody>
      <dsp:txXfrm>
        <a:off x="6003760" y="3914993"/>
        <a:ext cx="1138591" cy="771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44321-A2D5-4728-B962-393BB5C25A25}">
      <dsp:nvSpPr>
        <dsp:cNvPr id="0" name=""/>
        <dsp:cNvSpPr/>
      </dsp:nvSpPr>
      <dsp:spPr>
        <a:xfrm rot="5400000">
          <a:off x="1188791" y="834188"/>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C0BAB5-EA19-44AF-9396-7A41AFFA7B59}">
      <dsp:nvSpPr>
        <dsp:cNvPr id="0" name=""/>
        <dsp:cNvSpPr/>
      </dsp:nvSpPr>
      <dsp:spPr>
        <a:xfrm>
          <a:off x="996450" y="29423"/>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IME begins content download</a:t>
          </a:r>
          <a:br>
            <a:rPr lang="en-US" sz="1000" kern="1200" dirty="0"/>
          </a:br>
          <a:r>
            <a:rPr lang="en-US" sz="1000" kern="1200" dirty="0"/>
            <a:t> (content phase 1)</a:t>
          </a:r>
          <a:endParaRPr lang="en-GB" sz="1000" kern="1200" dirty="0"/>
        </a:p>
      </dsp:txBody>
      <dsp:txXfrm>
        <a:off x="1038217" y="71190"/>
        <a:ext cx="1138591" cy="771914"/>
      </dsp:txXfrm>
    </dsp:sp>
    <dsp:sp modelId="{4726B4F4-3A26-4974-977A-BD90467B474B}">
      <dsp:nvSpPr>
        <dsp:cNvPr id="0" name=""/>
        <dsp:cNvSpPr/>
      </dsp:nvSpPr>
      <dsp:spPr>
        <a:xfrm>
          <a:off x="2357326" y="115814"/>
          <a:ext cx="1839331" cy="691411"/>
        </a:xfrm>
        <a:prstGeom prst="rect">
          <a:avLst/>
        </a:prstGeom>
        <a:noFill/>
        <a:ln>
          <a:noFill/>
        </a:ln>
        <a:effectLst/>
      </dsp:spPr>
      <dsp:style>
        <a:lnRef idx="0">
          <a:scrgbClr r="0" g="0" b="0"/>
        </a:lnRef>
        <a:fillRef idx="0">
          <a:scrgbClr r="0" g="0" b="0"/>
        </a:fillRef>
        <a:effectRef idx="0">
          <a:scrgbClr r="0" g="0" b="0"/>
        </a:effectRef>
        <a:fontRef idx="minor"/>
      </dsp:style>
    </dsp:sp>
    <dsp:sp modelId="{DE0DD781-A842-4096-B62D-11193A81303A}">
      <dsp:nvSpPr>
        <dsp:cNvPr id="0" name=""/>
        <dsp:cNvSpPr/>
      </dsp:nvSpPr>
      <dsp:spPr>
        <a:xfrm rot="5400000">
          <a:off x="2430176" y="1795139"/>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20FB8E-484F-4D62-A024-1D189349EEE2}">
      <dsp:nvSpPr>
        <dsp:cNvPr id="0" name=""/>
        <dsp:cNvSpPr/>
      </dsp:nvSpPr>
      <dsp:spPr>
        <a:xfrm>
          <a:off x="2237835" y="990373"/>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IME validate the package and decrypts content</a:t>
          </a:r>
          <a:br>
            <a:rPr lang="en-US" sz="1000" kern="1200" dirty="0"/>
          </a:br>
          <a:r>
            <a:rPr lang="en-US" sz="1000" kern="1200" dirty="0"/>
            <a:t>(content phase 2)</a:t>
          </a:r>
          <a:endParaRPr lang="en-GB" sz="1000" kern="1200" dirty="0"/>
        </a:p>
      </dsp:txBody>
      <dsp:txXfrm>
        <a:off x="2279602" y="1032140"/>
        <a:ext cx="1138591" cy="771914"/>
      </dsp:txXfrm>
    </dsp:sp>
    <dsp:sp modelId="{5FE819A0-4615-4B95-999D-99C6CF3C9713}">
      <dsp:nvSpPr>
        <dsp:cNvPr id="0" name=""/>
        <dsp:cNvSpPr/>
      </dsp:nvSpPr>
      <dsp:spPr>
        <a:xfrm>
          <a:off x="3525648" y="1099561"/>
          <a:ext cx="1379169" cy="691411"/>
        </a:xfrm>
        <a:prstGeom prst="rect">
          <a:avLst/>
        </a:prstGeom>
        <a:noFill/>
        <a:ln>
          <a:noFill/>
        </a:ln>
        <a:effectLst/>
      </dsp:spPr>
      <dsp:style>
        <a:lnRef idx="0">
          <a:scrgbClr r="0" g="0" b="0"/>
        </a:lnRef>
        <a:fillRef idx="0">
          <a:scrgbClr r="0" g="0" b="0"/>
        </a:fillRef>
        <a:effectRef idx="0">
          <a:scrgbClr r="0" g="0" b="0"/>
        </a:effectRef>
        <a:fontRef idx="minor"/>
      </dsp:style>
    </dsp:sp>
    <dsp:sp modelId="{BBDAE192-7909-4A27-AEEF-9608FE350CE4}">
      <dsp:nvSpPr>
        <dsp:cNvPr id="0" name=""/>
        <dsp:cNvSpPr/>
      </dsp:nvSpPr>
      <dsp:spPr>
        <a:xfrm rot="5400000">
          <a:off x="3671562" y="2756090"/>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F2FC04-3536-4B90-A9A4-E5E0814069F2}">
      <dsp:nvSpPr>
        <dsp:cNvPr id="0" name=""/>
        <dsp:cNvSpPr/>
      </dsp:nvSpPr>
      <dsp:spPr>
        <a:xfrm>
          <a:off x="3479221" y="1951324"/>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Content cleaned up and moved</a:t>
          </a:r>
          <a:br>
            <a:rPr lang="en-US" sz="1000" kern="1200" dirty="0"/>
          </a:br>
          <a:r>
            <a:rPr lang="en-US" sz="1000" kern="1200" dirty="0"/>
            <a:t>(content phase 3)</a:t>
          </a:r>
          <a:endParaRPr lang="en-GB" sz="1000" kern="1200" dirty="0"/>
        </a:p>
      </dsp:txBody>
      <dsp:txXfrm>
        <a:off x="3520988" y="1993091"/>
        <a:ext cx="1138591" cy="771914"/>
      </dsp:txXfrm>
    </dsp:sp>
    <dsp:sp modelId="{DDB07860-52E7-4C67-8648-6D2324749E8F}">
      <dsp:nvSpPr>
        <dsp:cNvPr id="0" name=""/>
        <dsp:cNvSpPr/>
      </dsp:nvSpPr>
      <dsp:spPr>
        <a:xfrm>
          <a:off x="4728293" y="2032517"/>
          <a:ext cx="1312051" cy="691411"/>
        </a:xfrm>
        <a:prstGeom prst="rect">
          <a:avLst/>
        </a:prstGeom>
        <a:noFill/>
        <a:ln>
          <a:noFill/>
        </a:ln>
        <a:effectLst/>
      </dsp:spPr>
      <dsp:style>
        <a:lnRef idx="0">
          <a:scrgbClr r="0" g="0" b="0"/>
        </a:lnRef>
        <a:fillRef idx="0">
          <a:scrgbClr r="0" g="0" b="0"/>
        </a:fillRef>
        <a:effectRef idx="0">
          <a:scrgbClr r="0" g="0" b="0"/>
        </a:effectRef>
        <a:fontRef idx="minor"/>
      </dsp:style>
    </dsp:sp>
    <dsp:sp modelId="{56B5F715-5118-4A9A-B641-FF76AA206347}">
      <dsp:nvSpPr>
        <dsp:cNvPr id="0" name=""/>
        <dsp:cNvSpPr/>
      </dsp:nvSpPr>
      <dsp:spPr>
        <a:xfrm rot="5400000">
          <a:off x="4912948" y="3717040"/>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CC749C-BA50-498D-90F0-C977B5CA7D60}">
      <dsp:nvSpPr>
        <dsp:cNvPr id="0" name=""/>
        <dsp:cNvSpPr/>
      </dsp:nvSpPr>
      <dsp:spPr>
        <a:xfrm>
          <a:off x="4720607" y="2912275"/>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App install begins</a:t>
          </a:r>
          <a:br>
            <a:rPr lang="en-US" sz="1000" kern="1200" dirty="0"/>
          </a:br>
          <a:r>
            <a:rPr lang="en-US" sz="1000" kern="1200" dirty="0"/>
            <a:t>(Detection run again)</a:t>
          </a:r>
          <a:endParaRPr lang="en-GB" sz="1000" kern="1200" dirty="0"/>
        </a:p>
      </dsp:txBody>
      <dsp:txXfrm>
        <a:off x="4762374" y="2954042"/>
        <a:ext cx="1138591" cy="771914"/>
      </dsp:txXfrm>
    </dsp:sp>
    <dsp:sp modelId="{05FA3BFB-B206-45C7-9701-AA6BDCE674C5}">
      <dsp:nvSpPr>
        <dsp:cNvPr id="0" name=""/>
        <dsp:cNvSpPr/>
      </dsp:nvSpPr>
      <dsp:spPr>
        <a:xfrm>
          <a:off x="5942733" y="2993862"/>
          <a:ext cx="888857" cy="691411"/>
        </a:xfrm>
        <a:prstGeom prst="rect">
          <a:avLst/>
        </a:prstGeom>
        <a:noFill/>
        <a:ln>
          <a:noFill/>
        </a:ln>
        <a:effectLst/>
      </dsp:spPr>
      <dsp:style>
        <a:lnRef idx="0">
          <a:scrgbClr r="0" g="0" b="0"/>
        </a:lnRef>
        <a:fillRef idx="0">
          <a:scrgbClr r="0" g="0" b="0"/>
        </a:fillRef>
        <a:effectRef idx="0">
          <a:scrgbClr r="0" g="0" b="0"/>
        </a:effectRef>
        <a:fontRef idx="minor"/>
      </dsp:style>
    </dsp:sp>
    <dsp:sp modelId="{14AAB885-4991-4D22-8A6F-24CF3B29DBE8}">
      <dsp:nvSpPr>
        <dsp:cNvPr id="0" name=""/>
        <dsp:cNvSpPr/>
      </dsp:nvSpPr>
      <dsp:spPr>
        <a:xfrm>
          <a:off x="5961993" y="3873226"/>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App install continues</a:t>
          </a:r>
          <a:endParaRPr lang="en-GB" sz="1000" kern="1200" dirty="0"/>
        </a:p>
      </dsp:txBody>
      <dsp:txXfrm>
        <a:off x="6003760" y="3914993"/>
        <a:ext cx="1138591" cy="7719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44321-A2D5-4728-B962-393BB5C25A25}">
      <dsp:nvSpPr>
        <dsp:cNvPr id="0" name=""/>
        <dsp:cNvSpPr/>
      </dsp:nvSpPr>
      <dsp:spPr>
        <a:xfrm rot="5400000">
          <a:off x="1196537" y="834188"/>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C0BAB5-EA19-44AF-9396-7A41AFFA7B59}">
      <dsp:nvSpPr>
        <dsp:cNvPr id="0" name=""/>
        <dsp:cNvSpPr/>
      </dsp:nvSpPr>
      <dsp:spPr>
        <a:xfrm>
          <a:off x="810538" y="29423"/>
          <a:ext cx="1609441"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Reboot Manager checks exit code for reboot requirement and content cleaned up</a:t>
          </a:r>
          <a:endParaRPr lang="en-GB" sz="1000" kern="1200" dirty="0"/>
        </a:p>
      </dsp:txBody>
      <dsp:txXfrm>
        <a:off x="852305" y="71190"/>
        <a:ext cx="1525907" cy="771914"/>
      </dsp:txXfrm>
    </dsp:sp>
    <dsp:sp modelId="{4726B4F4-3A26-4974-977A-BD90467B474B}">
      <dsp:nvSpPr>
        <dsp:cNvPr id="0" name=""/>
        <dsp:cNvSpPr/>
      </dsp:nvSpPr>
      <dsp:spPr>
        <a:xfrm>
          <a:off x="2365072" y="115814"/>
          <a:ext cx="1839331" cy="691411"/>
        </a:xfrm>
        <a:prstGeom prst="rect">
          <a:avLst/>
        </a:prstGeom>
        <a:noFill/>
        <a:ln>
          <a:noFill/>
        </a:ln>
        <a:effectLst/>
      </dsp:spPr>
      <dsp:style>
        <a:lnRef idx="0">
          <a:scrgbClr r="0" g="0" b="0"/>
        </a:lnRef>
        <a:fillRef idx="0">
          <a:scrgbClr r="0" g="0" b="0"/>
        </a:fillRef>
        <a:effectRef idx="0">
          <a:scrgbClr r="0" g="0" b="0"/>
        </a:effectRef>
        <a:fontRef idx="minor"/>
      </dsp:style>
    </dsp:sp>
    <dsp:sp modelId="{DE0DD781-A842-4096-B62D-11193A81303A}">
      <dsp:nvSpPr>
        <dsp:cNvPr id="0" name=""/>
        <dsp:cNvSpPr/>
      </dsp:nvSpPr>
      <dsp:spPr>
        <a:xfrm rot="5400000">
          <a:off x="2337221" y="1795139"/>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20FB8E-484F-4D62-A024-1D189349EEE2}">
      <dsp:nvSpPr>
        <dsp:cNvPr id="0" name=""/>
        <dsp:cNvSpPr/>
      </dsp:nvSpPr>
      <dsp:spPr>
        <a:xfrm>
          <a:off x="2144879" y="990373"/>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Detection reevaluated</a:t>
          </a:r>
          <a:endParaRPr lang="en-GB" sz="1000" kern="1200" dirty="0"/>
        </a:p>
      </dsp:txBody>
      <dsp:txXfrm>
        <a:off x="2186646" y="1032140"/>
        <a:ext cx="1138591" cy="771914"/>
      </dsp:txXfrm>
    </dsp:sp>
    <dsp:sp modelId="{5FE819A0-4615-4B95-999D-99C6CF3C9713}">
      <dsp:nvSpPr>
        <dsp:cNvPr id="0" name=""/>
        <dsp:cNvSpPr/>
      </dsp:nvSpPr>
      <dsp:spPr>
        <a:xfrm>
          <a:off x="3432692" y="1099561"/>
          <a:ext cx="1379169" cy="691411"/>
        </a:xfrm>
        <a:prstGeom prst="rect">
          <a:avLst/>
        </a:prstGeom>
        <a:noFill/>
        <a:ln>
          <a:noFill/>
        </a:ln>
        <a:effectLst/>
      </dsp:spPr>
      <dsp:style>
        <a:lnRef idx="0">
          <a:scrgbClr r="0" g="0" b="0"/>
        </a:lnRef>
        <a:fillRef idx="0">
          <a:scrgbClr r="0" g="0" b="0"/>
        </a:fillRef>
        <a:effectRef idx="0">
          <a:scrgbClr r="0" g="0" b="0"/>
        </a:effectRef>
        <a:fontRef idx="minor"/>
      </dsp:style>
    </dsp:sp>
    <dsp:sp modelId="{BBDAE192-7909-4A27-AEEF-9608FE350CE4}">
      <dsp:nvSpPr>
        <dsp:cNvPr id="0" name=""/>
        <dsp:cNvSpPr/>
      </dsp:nvSpPr>
      <dsp:spPr>
        <a:xfrm rot="5400000">
          <a:off x="3671562" y="2756090"/>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F2FC04-3536-4B90-A9A4-E5E0814069F2}">
      <dsp:nvSpPr>
        <dsp:cNvPr id="0" name=""/>
        <dsp:cNvSpPr/>
      </dsp:nvSpPr>
      <dsp:spPr>
        <a:xfrm>
          <a:off x="3479221" y="1951324"/>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Compliance state set in registry and sent to the Intune service</a:t>
          </a:r>
          <a:endParaRPr lang="en-GB" sz="1000" kern="1200" dirty="0"/>
        </a:p>
      </dsp:txBody>
      <dsp:txXfrm>
        <a:off x="3520988" y="1993091"/>
        <a:ext cx="1138591" cy="771914"/>
      </dsp:txXfrm>
    </dsp:sp>
    <dsp:sp modelId="{DDB07860-52E7-4C67-8648-6D2324749E8F}">
      <dsp:nvSpPr>
        <dsp:cNvPr id="0" name=""/>
        <dsp:cNvSpPr/>
      </dsp:nvSpPr>
      <dsp:spPr>
        <a:xfrm>
          <a:off x="4728293" y="2032517"/>
          <a:ext cx="1312051" cy="691411"/>
        </a:xfrm>
        <a:prstGeom prst="rect">
          <a:avLst/>
        </a:prstGeom>
        <a:noFill/>
        <a:ln>
          <a:noFill/>
        </a:ln>
        <a:effectLst/>
      </dsp:spPr>
      <dsp:style>
        <a:lnRef idx="0">
          <a:scrgbClr r="0" g="0" b="0"/>
        </a:lnRef>
        <a:fillRef idx="0">
          <a:scrgbClr r="0" g="0" b="0"/>
        </a:fillRef>
        <a:effectRef idx="0">
          <a:scrgbClr r="0" g="0" b="0"/>
        </a:effectRef>
        <a:fontRef idx="minor"/>
      </dsp:style>
    </dsp:sp>
    <dsp:sp modelId="{56B5F715-5118-4A9A-B641-FF76AA206347}">
      <dsp:nvSpPr>
        <dsp:cNvPr id="0" name=""/>
        <dsp:cNvSpPr/>
      </dsp:nvSpPr>
      <dsp:spPr>
        <a:xfrm rot="5400000">
          <a:off x="5005904" y="3717040"/>
          <a:ext cx="725981" cy="82650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CC749C-BA50-498D-90F0-C977B5CA7D60}">
      <dsp:nvSpPr>
        <dsp:cNvPr id="0" name=""/>
        <dsp:cNvSpPr/>
      </dsp:nvSpPr>
      <dsp:spPr>
        <a:xfrm>
          <a:off x="4813563" y="2912275"/>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Toast Success or Company Portal update</a:t>
          </a:r>
          <a:endParaRPr lang="en-GB" sz="1000" kern="1200" dirty="0"/>
        </a:p>
      </dsp:txBody>
      <dsp:txXfrm>
        <a:off x="4855330" y="2954042"/>
        <a:ext cx="1138591" cy="771914"/>
      </dsp:txXfrm>
    </dsp:sp>
    <dsp:sp modelId="{05FA3BFB-B206-45C7-9701-AA6BDCE674C5}">
      <dsp:nvSpPr>
        <dsp:cNvPr id="0" name=""/>
        <dsp:cNvSpPr/>
      </dsp:nvSpPr>
      <dsp:spPr>
        <a:xfrm>
          <a:off x="6035689" y="2993862"/>
          <a:ext cx="888857" cy="691411"/>
        </a:xfrm>
        <a:prstGeom prst="rect">
          <a:avLst/>
        </a:prstGeom>
        <a:noFill/>
        <a:ln>
          <a:noFill/>
        </a:ln>
        <a:effectLst/>
      </dsp:spPr>
      <dsp:style>
        <a:lnRef idx="0">
          <a:scrgbClr r="0" g="0" b="0"/>
        </a:lnRef>
        <a:fillRef idx="0">
          <a:scrgbClr r="0" g="0" b="0"/>
        </a:fillRef>
        <a:effectRef idx="0">
          <a:scrgbClr r="0" g="0" b="0"/>
        </a:effectRef>
        <a:fontRef idx="minor"/>
      </dsp:style>
    </dsp:sp>
    <dsp:sp modelId="{14AAB885-4991-4D22-8A6F-24CF3B29DBE8}">
      <dsp:nvSpPr>
        <dsp:cNvPr id="0" name=""/>
        <dsp:cNvSpPr/>
      </dsp:nvSpPr>
      <dsp:spPr>
        <a:xfrm>
          <a:off x="6147904" y="3873226"/>
          <a:ext cx="1222125" cy="855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Drink Coffee</a:t>
          </a:r>
          <a:endParaRPr lang="en-GB" sz="1000" kern="1200" dirty="0"/>
        </a:p>
      </dsp:txBody>
      <dsp:txXfrm>
        <a:off x="6189671" y="3914993"/>
        <a:ext cx="1138591" cy="77191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FA728-491D-B58B-B078-59389EEF63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7810402-4770-CE07-D186-1A0FEF5E51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2EE82D1-B779-D275-80B3-D559BF90AC24}"/>
              </a:ext>
            </a:extLst>
          </p:cNvPr>
          <p:cNvSpPr>
            <a:spLocks noGrp="1"/>
          </p:cNvSpPr>
          <p:nvPr>
            <p:ph type="dt" sz="half" idx="10"/>
          </p:nvPr>
        </p:nvSpPr>
        <p:spPr/>
        <p:txBody>
          <a:bodyPr/>
          <a:lstStyle/>
          <a:p>
            <a:fld id="{A2A5B08C-3AA9-4806-A51F-EA7931BF7401}" type="datetimeFigureOut">
              <a:rPr lang="en-GB" smtClean="0"/>
              <a:t>01/09/2023</a:t>
            </a:fld>
            <a:endParaRPr lang="en-GB"/>
          </a:p>
        </p:txBody>
      </p:sp>
      <p:sp>
        <p:nvSpPr>
          <p:cNvPr id="5" name="Footer Placeholder 4">
            <a:extLst>
              <a:ext uri="{FF2B5EF4-FFF2-40B4-BE49-F238E27FC236}">
                <a16:creationId xmlns:a16="http://schemas.microsoft.com/office/drawing/2014/main" id="{3D32E537-A538-E1D9-501E-A16412DD96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9F935E-80DC-1903-2383-DF9D0ACB8E8B}"/>
              </a:ext>
            </a:extLst>
          </p:cNvPr>
          <p:cNvSpPr>
            <a:spLocks noGrp="1"/>
          </p:cNvSpPr>
          <p:nvPr>
            <p:ph type="sldNum" sz="quarter" idx="12"/>
          </p:nvPr>
        </p:nvSpPr>
        <p:spPr/>
        <p:txBody>
          <a:bodyPr/>
          <a:lstStyle/>
          <a:p>
            <a:fld id="{84E0C181-ABA1-44C8-A3E3-6F559E59BC83}" type="slidenum">
              <a:rPr lang="en-GB" smtClean="0"/>
              <a:t>‹#›</a:t>
            </a:fld>
            <a:endParaRPr lang="en-GB"/>
          </a:p>
        </p:txBody>
      </p:sp>
    </p:spTree>
    <p:extLst>
      <p:ext uri="{BB962C8B-B14F-4D97-AF65-F5344CB8AC3E}">
        <p14:creationId xmlns:p14="http://schemas.microsoft.com/office/powerpoint/2010/main" val="2766318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0ADB-178F-422E-769D-7E0A8A8AA07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99472D0-00A4-20BE-D9ED-4F4503739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7A78BA-048C-3A60-2BC3-A205E778D8BF}"/>
              </a:ext>
            </a:extLst>
          </p:cNvPr>
          <p:cNvSpPr>
            <a:spLocks noGrp="1"/>
          </p:cNvSpPr>
          <p:nvPr>
            <p:ph type="dt" sz="half" idx="10"/>
          </p:nvPr>
        </p:nvSpPr>
        <p:spPr/>
        <p:txBody>
          <a:bodyPr/>
          <a:lstStyle/>
          <a:p>
            <a:fld id="{A2A5B08C-3AA9-4806-A51F-EA7931BF7401}" type="datetimeFigureOut">
              <a:rPr lang="en-GB" smtClean="0"/>
              <a:t>01/09/2023</a:t>
            </a:fld>
            <a:endParaRPr lang="en-GB"/>
          </a:p>
        </p:txBody>
      </p:sp>
      <p:sp>
        <p:nvSpPr>
          <p:cNvPr id="5" name="Footer Placeholder 4">
            <a:extLst>
              <a:ext uri="{FF2B5EF4-FFF2-40B4-BE49-F238E27FC236}">
                <a16:creationId xmlns:a16="http://schemas.microsoft.com/office/drawing/2014/main" id="{EC64F2A0-3705-6119-7118-724DDB6E23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E28FF3-A437-48F4-2314-6C47815AE4D3}"/>
              </a:ext>
            </a:extLst>
          </p:cNvPr>
          <p:cNvSpPr>
            <a:spLocks noGrp="1"/>
          </p:cNvSpPr>
          <p:nvPr>
            <p:ph type="sldNum" sz="quarter" idx="12"/>
          </p:nvPr>
        </p:nvSpPr>
        <p:spPr/>
        <p:txBody>
          <a:bodyPr/>
          <a:lstStyle/>
          <a:p>
            <a:fld id="{84E0C181-ABA1-44C8-A3E3-6F559E59BC83}" type="slidenum">
              <a:rPr lang="en-GB" smtClean="0"/>
              <a:t>‹#›</a:t>
            </a:fld>
            <a:endParaRPr lang="en-GB"/>
          </a:p>
        </p:txBody>
      </p:sp>
    </p:spTree>
    <p:extLst>
      <p:ext uri="{BB962C8B-B14F-4D97-AF65-F5344CB8AC3E}">
        <p14:creationId xmlns:p14="http://schemas.microsoft.com/office/powerpoint/2010/main" val="3027764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EDFBB4-2F2D-9418-AF41-E447664403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055BE01-F54B-6998-EF16-62A18B9658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419C27-E8C3-838F-4ED4-41E8D4C8CC86}"/>
              </a:ext>
            </a:extLst>
          </p:cNvPr>
          <p:cNvSpPr>
            <a:spLocks noGrp="1"/>
          </p:cNvSpPr>
          <p:nvPr>
            <p:ph type="dt" sz="half" idx="10"/>
          </p:nvPr>
        </p:nvSpPr>
        <p:spPr/>
        <p:txBody>
          <a:bodyPr/>
          <a:lstStyle/>
          <a:p>
            <a:fld id="{A2A5B08C-3AA9-4806-A51F-EA7931BF7401}" type="datetimeFigureOut">
              <a:rPr lang="en-GB" smtClean="0"/>
              <a:t>01/09/2023</a:t>
            </a:fld>
            <a:endParaRPr lang="en-GB"/>
          </a:p>
        </p:txBody>
      </p:sp>
      <p:sp>
        <p:nvSpPr>
          <p:cNvPr id="5" name="Footer Placeholder 4">
            <a:extLst>
              <a:ext uri="{FF2B5EF4-FFF2-40B4-BE49-F238E27FC236}">
                <a16:creationId xmlns:a16="http://schemas.microsoft.com/office/drawing/2014/main" id="{6AF6638E-A6B4-3A40-2C31-79001120F1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AA425F-77DD-5040-5003-9BFF52705CB5}"/>
              </a:ext>
            </a:extLst>
          </p:cNvPr>
          <p:cNvSpPr>
            <a:spLocks noGrp="1"/>
          </p:cNvSpPr>
          <p:nvPr>
            <p:ph type="sldNum" sz="quarter" idx="12"/>
          </p:nvPr>
        </p:nvSpPr>
        <p:spPr/>
        <p:txBody>
          <a:bodyPr/>
          <a:lstStyle/>
          <a:p>
            <a:fld id="{84E0C181-ABA1-44C8-A3E3-6F559E59BC83}" type="slidenum">
              <a:rPr lang="en-GB" smtClean="0"/>
              <a:t>‹#›</a:t>
            </a:fld>
            <a:endParaRPr lang="en-GB"/>
          </a:p>
        </p:txBody>
      </p:sp>
    </p:spTree>
    <p:extLst>
      <p:ext uri="{BB962C8B-B14F-4D97-AF65-F5344CB8AC3E}">
        <p14:creationId xmlns:p14="http://schemas.microsoft.com/office/powerpoint/2010/main" val="1223193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BC13084-8D56-4B60-ADDE-A67FCCDCED3E}"/>
              </a:ext>
            </a:extLst>
          </p:cNvPr>
          <p:cNvSpPr>
            <a:spLocks noGrp="1"/>
          </p:cNvSpPr>
          <p:nvPr>
            <p:ph type="body" sz="quarter" idx="10" hasCustomPrompt="1"/>
          </p:nvPr>
        </p:nvSpPr>
        <p:spPr>
          <a:xfrm>
            <a:off x="597462" y="3898591"/>
            <a:ext cx="10997076" cy="836613"/>
          </a:xfrm>
          <a:prstGeom prst="rect">
            <a:avLst/>
          </a:prstGeom>
        </p:spPr>
        <p:txBody>
          <a:bodyPr/>
          <a:lstStyle>
            <a:lvl1pPr marL="0" indent="0" algn="ctr">
              <a:buNone/>
              <a:defRPr sz="4000" b="1">
                <a:solidFill>
                  <a:schemeClr val="bg1"/>
                </a:solidFill>
                <a:latin typeface="Roboto" panose="02000000000000000000" pitchFamily="2" charset="0"/>
                <a:ea typeface="Roboto" panose="02000000000000000000" pitchFamily="2" charset="0"/>
              </a:defRPr>
            </a:lvl1pPr>
            <a:lvl2pPr>
              <a:defRPr sz="4000" b="1">
                <a:solidFill>
                  <a:schemeClr val="bg1"/>
                </a:solidFill>
                <a:latin typeface="Roboto" panose="02000000000000000000" pitchFamily="2" charset="0"/>
                <a:ea typeface="Roboto" panose="02000000000000000000" pitchFamily="2" charset="0"/>
              </a:defRPr>
            </a:lvl2pPr>
            <a:lvl3pPr>
              <a:defRPr sz="4000" b="1">
                <a:solidFill>
                  <a:schemeClr val="bg1"/>
                </a:solidFill>
                <a:latin typeface="Roboto" panose="02000000000000000000" pitchFamily="2" charset="0"/>
                <a:ea typeface="Roboto" panose="02000000000000000000" pitchFamily="2" charset="0"/>
              </a:defRPr>
            </a:lvl3pPr>
            <a:lvl4pPr>
              <a:defRPr sz="4000" b="1">
                <a:solidFill>
                  <a:schemeClr val="bg1"/>
                </a:solidFill>
                <a:latin typeface="Roboto" panose="02000000000000000000" pitchFamily="2" charset="0"/>
                <a:ea typeface="Roboto" panose="02000000000000000000" pitchFamily="2" charset="0"/>
              </a:defRPr>
            </a:lvl4pPr>
            <a:lvl5pPr>
              <a:defRPr sz="4000" b="1">
                <a:solidFill>
                  <a:schemeClr val="bg1"/>
                </a:solidFill>
                <a:latin typeface="Roboto" panose="02000000000000000000" pitchFamily="2" charset="0"/>
                <a:ea typeface="Roboto" panose="02000000000000000000" pitchFamily="2" charset="0"/>
              </a:defRPr>
            </a:lvl5pPr>
          </a:lstStyle>
          <a:p>
            <a:pPr lvl="0"/>
            <a:r>
              <a:rPr lang="en-US"/>
              <a:t>Title</a:t>
            </a:r>
          </a:p>
        </p:txBody>
      </p:sp>
    </p:spTree>
    <p:extLst>
      <p:ext uri="{BB962C8B-B14F-4D97-AF65-F5344CB8AC3E}">
        <p14:creationId xmlns:p14="http://schemas.microsoft.com/office/powerpoint/2010/main" val="382374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BC13084-8D56-4B60-ADDE-A67FCCDCED3E}"/>
              </a:ext>
            </a:extLst>
          </p:cNvPr>
          <p:cNvSpPr>
            <a:spLocks noGrp="1"/>
          </p:cNvSpPr>
          <p:nvPr>
            <p:ph type="body" sz="quarter" idx="10" hasCustomPrompt="1"/>
          </p:nvPr>
        </p:nvSpPr>
        <p:spPr>
          <a:xfrm>
            <a:off x="597462" y="3898591"/>
            <a:ext cx="10997076" cy="836613"/>
          </a:xfrm>
          <a:prstGeom prst="rect">
            <a:avLst/>
          </a:prstGeom>
        </p:spPr>
        <p:txBody>
          <a:bodyPr/>
          <a:lstStyle>
            <a:lvl1pPr marL="0" indent="0" algn="ctr">
              <a:buNone/>
              <a:defRPr sz="4000" b="1">
                <a:solidFill>
                  <a:schemeClr val="bg1"/>
                </a:solidFill>
                <a:latin typeface="Roboto" panose="02000000000000000000" pitchFamily="2" charset="0"/>
                <a:ea typeface="Roboto" panose="02000000000000000000" pitchFamily="2" charset="0"/>
              </a:defRPr>
            </a:lvl1pPr>
            <a:lvl2pPr>
              <a:defRPr sz="4000" b="1">
                <a:solidFill>
                  <a:schemeClr val="bg1"/>
                </a:solidFill>
                <a:latin typeface="Roboto" panose="02000000000000000000" pitchFamily="2" charset="0"/>
                <a:ea typeface="Roboto" panose="02000000000000000000" pitchFamily="2" charset="0"/>
              </a:defRPr>
            </a:lvl2pPr>
            <a:lvl3pPr>
              <a:defRPr sz="4000" b="1">
                <a:solidFill>
                  <a:schemeClr val="bg1"/>
                </a:solidFill>
                <a:latin typeface="Roboto" panose="02000000000000000000" pitchFamily="2" charset="0"/>
                <a:ea typeface="Roboto" panose="02000000000000000000" pitchFamily="2" charset="0"/>
              </a:defRPr>
            </a:lvl3pPr>
            <a:lvl4pPr>
              <a:defRPr sz="4000" b="1">
                <a:solidFill>
                  <a:schemeClr val="bg1"/>
                </a:solidFill>
                <a:latin typeface="Roboto" panose="02000000000000000000" pitchFamily="2" charset="0"/>
                <a:ea typeface="Roboto" panose="02000000000000000000" pitchFamily="2" charset="0"/>
              </a:defRPr>
            </a:lvl4pPr>
            <a:lvl5pPr>
              <a:defRPr sz="4000" b="1">
                <a:solidFill>
                  <a:schemeClr val="bg1"/>
                </a:solidFill>
                <a:latin typeface="Roboto" panose="02000000000000000000" pitchFamily="2" charset="0"/>
                <a:ea typeface="Roboto" panose="02000000000000000000" pitchFamily="2" charset="0"/>
              </a:defRPr>
            </a:lvl5pPr>
          </a:lstStyle>
          <a:p>
            <a:pPr lvl="0"/>
            <a:r>
              <a:rPr lang="en-US"/>
              <a:t>Title</a:t>
            </a:r>
          </a:p>
        </p:txBody>
      </p:sp>
    </p:spTree>
    <p:extLst>
      <p:ext uri="{BB962C8B-B14F-4D97-AF65-F5344CB8AC3E}">
        <p14:creationId xmlns:p14="http://schemas.microsoft.com/office/powerpoint/2010/main" val="4034819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Slide Diago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D08D5DC-AB02-42A9-9421-0DEF89565372}"/>
              </a:ext>
            </a:extLst>
          </p:cNvPr>
          <p:cNvSpPr>
            <a:spLocks noGrp="1"/>
          </p:cNvSpPr>
          <p:nvPr>
            <p:ph type="body" sz="quarter" idx="10" hasCustomPrompt="1"/>
          </p:nvPr>
        </p:nvSpPr>
        <p:spPr>
          <a:xfrm>
            <a:off x="5686425" y="5029200"/>
            <a:ext cx="6038850" cy="685800"/>
          </a:xfrm>
          <a:prstGeom prst="rect">
            <a:avLst/>
          </a:prstGeom>
        </p:spPr>
        <p:txBody>
          <a:bodyPr/>
          <a:lstStyle>
            <a:lvl1pPr marL="0" indent="0" algn="r">
              <a:buNone/>
              <a:defRPr sz="4000" b="1">
                <a:latin typeface="Roboto" panose="02000000000000000000" pitchFamily="2" charset="0"/>
                <a:ea typeface="Roboto" panose="02000000000000000000" pitchFamily="2" charset="0"/>
              </a:defRPr>
            </a:lvl1pPr>
          </a:lstStyle>
          <a:p>
            <a:pPr lvl="0"/>
            <a:r>
              <a:rPr lang="en-US"/>
              <a:t>Title</a:t>
            </a:r>
          </a:p>
        </p:txBody>
      </p:sp>
      <p:sp>
        <p:nvSpPr>
          <p:cNvPr id="11" name="Text Placeholder 10">
            <a:extLst>
              <a:ext uri="{FF2B5EF4-FFF2-40B4-BE49-F238E27FC236}">
                <a16:creationId xmlns:a16="http://schemas.microsoft.com/office/drawing/2014/main" id="{CC0468B6-EE27-46F7-B356-9EEA89DF73E4}"/>
              </a:ext>
            </a:extLst>
          </p:cNvPr>
          <p:cNvSpPr>
            <a:spLocks noGrp="1"/>
          </p:cNvSpPr>
          <p:nvPr>
            <p:ph type="body" sz="quarter" idx="11" hasCustomPrompt="1"/>
          </p:nvPr>
        </p:nvSpPr>
        <p:spPr>
          <a:xfrm>
            <a:off x="5686425" y="5848350"/>
            <a:ext cx="6038850" cy="576263"/>
          </a:xfrm>
          <a:prstGeom prst="rect">
            <a:avLst/>
          </a:prstGeom>
        </p:spPr>
        <p:txBody>
          <a:bodyPr/>
          <a:lstStyle>
            <a:lvl1pPr marL="0" indent="0" algn="r">
              <a:buNone/>
              <a:defRPr sz="2500" i="1">
                <a:solidFill>
                  <a:schemeClr val="accent1"/>
                </a:solidFill>
                <a:latin typeface="Roboto Medium" panose="02000000000000000000" pitchFamily="2" charset="0"/>
                <a:ea typeface="Roboto Medium" panose="02000000000000000000" pitchFamily="2" charset="0"/>
              </a:defRPr>
            </a:lvl1pPr>
          </a:lstStyle>
          <a:p>
            <a:pPr lvl="0"/>
            <a:r>
              <a:rPr lang="en-US"/>
              <a:t>Subtitle</a:t>
            </a:r>
          </a:p>
        </p:txBody>
      </p:sp>
    </p:spTree>
    <p:extLst>
      <p:ext uri="{BB962C8B-B14F-4D97-AF65-F5344CB8AC3E}">
        <p14:creationId xmlns:p14="http://schemas.microsoft.com/office/powerpoint/2010/main" val="2099741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Slide Horizont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E0252C17-5D03-4ED8-B6AE-DD21DB1E794D}"/>
              </a:ext>
            </a:extLst>
          </p:cNvPr>
          <p:cNvSpPr>
            <a:spLocks noGrp="1"/>
          </p:cNvSpPr>
          <p:nvPr>
            <p:ph type="body" sz="quarter" idx="10" hasCustomPrompt="1"/>
          </p:nvPr>
        </p:nvSpPr>
        <p:spPr>
          <a:xfrm>
            <a:off x="5686425" y="5029200"/>
            <a:ext cx="6038850" cy="685800"/>
          </a:xfrm>
          <a:prstGeom prst="rect">
            <a:avLst/>
          </a:prstGeom>
        </p:spPr>
        <p:txBody>
          <a:bodyPr/>
          <a:lstStyle>
            <a:lvl1pPr marL="0" indent="0" algn="r">
              <a:buNone/>
              <a:defRPr sz="4000" b="1">
                <a:latin typeface="Roboto" panose="02000000000000000000" pitchFamily="2" charset="0"/>
                <a:ea typeface="Roboto" panose="02000000000000000000" pitchFamily="2" charset="0"/>
              </a:defRPr>
            </a:lvl1pPr>
          </a:lstStyle>
          <a:p>
            <a:pPr lvl="0"/>
            <a:r>
              <a:rPr lang="en-US"/>
              <a:t>Title</a:t>
            </a:r>
          </a:p>
        </p:txBody>
      </p:sp>
      <p:sp>
        <p:nvSpPr>
          <p:cNvPr id="11" name="Text Placeholder 10">
            <a:extLst>
              <a:ext uri="{FF2B5EF4-FFF2-40B4-BE49-F238E27FC236}">
                <a16:creationId xmlns:a16="http://schemas.microsoft.com/office/drawing/2014/main" id="{BDA5BAF0-D255-46CF-8FC2-91290096886E}"/>
              </a:ext>
            </a:extLst>
          </p:cNvPr>
          <p:cNvSpPr>
            <a:spLocks noGrp="1"/>
          </p:cNvSpPr>
          <p:nvPr>
            <p:ph type="body" sz="quarter" idx="11" hasCustomPrompt="1"/>
          </p:nvPr>
        </p:nvSpPr>
        <p:spPr>
          <a:xfrm>
            <a:off x="5686425" y="5848350"/>
            <a:ext cx="6038850" cy="576263"/>
          </a:xfrm>
          <a:prstGeom prst="rect">
            <a:avLst/>
          </a:prstGeom>
        </p:spPr>
        <p:txBody>
          <a:bodyPr/>
          <a:lstStyle>
            <a:lvl1pPr marL="0" indent="0" algn="r">
              <a:buNone/>
              <a:defRPr sz="2500" i="1">
                <a:solidFill>
                  <a:schemeClr val="accent1"/>
                </a:solidFill>
                <a:latin typeface="Roboto Medium" panose="02000000000000000000" pitchFamily="2" charset="0"/>
                <a:ea typeface="Roboto Medium" panose="02000000000000000000" pitchFamily="2" charset="0"/>
              </a:defRPr>
            </a:lvl1pPr>
          </a:lstStyle>
          <a:p>
            <a:pPr lvl="0"/>
            <a:r>
              <a:rPr lang="en-US"/>
              <a:t>Subtitle</a:t>
            </a:r>
          </a:p>
        </p:txBody>
      </p:sp>
    </p:spTree>
    <p:extLst>
      <p:ext uri="{BB962C8B-B14F-4D97-AF65-F5344CB8AC3E}">
        <p14:creationId xmlns:p14="http://schemas.microsoft.com/office/powerpoint/2010/main" val="2474730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216A8F-12EC-4779-B261-7DE848F4510C}"/>
              </a:ext>
            </a:extLst>
          </p:cNvPr>
          <p:cNvSpPr>
            <a:spLocks noGrp="1"/>
          </p:cNvSpPr>
          <p:nvPr>
            <p:ph type="body" sz="quarter" idx="10"/>
          </p:nvPr>
        </p:nvSpPr>
        <p:spPr>
          <a:xfrm>
            <a:off x="411163" y="1549400"/>
            <a:ext cx="11541125" cy="4822825"/>
          </a:xfrm>
          <a:prstGeom prst="rect">
            <a:avLst/>
          </a:prstGeom>
        </p:spPr>
        <p:txBody>
          <a:bodyPr/>
          <a:lstStyle>
            <a:lvl1pPr>
              <a:defRPr sz="2800">
                <a:latin typeface="+mj-lt"/>
              </a:defRPr>
            </a:lvl1pPr>
            <a:lvl2pPr>
              <a:defRPr sz="2800">
                <a:latin typeface="+mj-lt"/>
              </a:defRPr>
            </a:lvl2pPr>
            <a:lvl3pPr>
              <a:defRPr sz="2800">
                <a:latin typeface="+mj-lt"/>
              </a:defRPr>
            </a:lvl3pPr>
            <a:lvl4pPr>
              <a:defRPr sz="2800">
                <a:latin typeface="+mj-lt"/>
              </a:defRPr>
            </a:lvl4pPr>
            <a:lvl5pPr>
              <a:defRPr sz="2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E72B0E-5B6D-4488-87FE-C28EB3B18CB7}"/>
              </a:ext>
            </a:extLst>
          </p:cNvPr>
          <p:cNvSpPr>
            <a:spLocks noGrp="1"/>
          </p:cNvSpPr>
          <p:nvPr>
            <p:ph type="body" sz="quarter" idx="11" hasCustomPrompt="1"/>
          </p:nvPr>
        </p:nvSpPr>
        <p:spPr>
          <a:xfrm>
            <a:off x="411164" y="381592"/>
            <a:ext cx="9914274" cy="597545"/>
          </a:xfrm>
          <a:prstGeom prst="rect">
            <a:avLst/>
          </a:prstGeom>
        </p:spPr>
        <p:txBody>
          <a:bodyPr/>
          <a:lstStyle>
            <a:lvl1pPr marL="0" indent="0">
              <a:buNone/>
              <a:defRPr sz="4000" b="1">
                <a:solidFill>
                  <a:schemeClr val="bg1"/>
                </a:solidFill>
              </a:defRPr>
            </a:lvl1pPr>
          </a:lstStyle>
          <a:p>
            <a:pPr lvl="0"/>
            <a:r>
              <a:rPr lang="en-US"/>
              <a:t>Title</a:t>
            </a:r>
          </a:p>
        </p:txBody>
      </p:sp>
    </p:spTree>
    <p:extLst>
      <p:ext uri="{BB962C8B-B14F-4D97-AF65-F5344CB8AC3E}">
        <p14:creationId xmlns:p14="http://schemas.microsoft.com/office/powerpoint/2010/main" val="58163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rd Content List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216A8F-12EC-4779-B261-7DE848F4510C}"/>
              </a:ext>
            </a:extLst>
          </p:cNvPr>
          <p:cNvSpPr>
            <a:spLocks noGrp="1"/>
          </p:cNvSpPr>
          <p:nvPr>
            <p:ph type="body" sz="quarter" idx="10"/>
          </p:nvPr>
        </p:nvSpPr>
        <p:spPr>
          <a:xfrm>
            <a:off x="411164" y="1549400"/>
            <a:ext cx="5342274" cy="4822825"/>
          </a:xfrm>
          <a:prstGeom prst="rect">
            <a:avLst/>
          </a:prstGeom>
        </p:spPr>
        <p:txBody>
          <a:bodyPr/>
          <a:lstStyle>
            <a:lvl1pPr>
              <a:defRPr sz="2800">
                <a:latin typeface="+mj-lt"/>
              </a:defRPr>
            </a:lvl1pPr>
            <a:lvl2pPr>
              <a:defRPr sz="2800">
                <a:latin typeface="+mj-lt"/>
              </a:defRPr>
            </a:lvl2pPr>
            <a:lvl3pPr>
              <a:defRPr sz="2800">
                <a:latin typeface="+mj-lt"/>
              </a:defRPr>
            </a:lvl3pPr>
            <a:lvl4pPr>
              <a:defRPr sz="2800">
                <a:latin typeface="+mj-lt"/>
              </a:defRPr>
            </a:lvl4pPr>
            <a:lvl5pPr>
              <a:defRPr sz="2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E72B0E-5B6D-4488-87FE-C28EB3B18CB7}"/>
              </a:ext>
            </a:extLst>
          </p:cNvPr>
          <p:cNvSpPr>
            <a:spLocks noGrp="1"/>
          </p:cNvSpPr>
          <p:nvPr>
            <p:ph type="body" sz="quarter" idx="11" hasCustomPrompt="1"/>
          </p:nvPr>
        </p:nvSpPr>
        <p:spPr>
          <a:xfrm>
            <a:off x="411164" y="381592"/>
            <a:ext cx="9914274" cy="597545"/>
          </a:xfrm>
          <a:prstGeom prst="rect">
            <a:avLst/>
          </a:prstGeom>
        </p:spPr>
        <p:txBody>
          <a:bodyPr/>
          <a:lstStyle>
            <a:lvl1pPr marL="0" indent="0">
              <a:buNone/>
              <a:defRPr sz="4000" b="1">
                <a:solidFill>
                  <a:schemeClr val="bg1"/>
                </a:solidFill>
              </a:defRPr>
            </a:lvl1pPr>
          </a:lstStyle>
          <a:p>
            <a:pPr lvl="0"/>
            <a:r>
              <a:rPr lang="en-US"/>
              <a:t>Title</a:t>
            </a:r>
          </a:p>
        </p:txBody>
      </p:sp>
      <p:sp>
        <p:nvSpPr>
          <p:cNvPr id="4" name="Text Placeholder 2">
            <a:extLst>
              <a:ext uri="{FF2B5EF4-FFF2-40B4-BE49-F238E27FC236}">
                <a16:creationId xmlns:a16="http://schemas.microsoft.com/office/drawing/2014/main" id="{43F1FE58-625B-4D96-95B7-3F29AD1F4EE5}"/>
              </a:ext>
            </a:extLst>
          </p:cNvPr>
          <p:cNvSpPr>
            <a:spLocks noGrp="1"/>
          </p:cNvSpPr>
          <p:nvPr>
            <p:ph type="body" sz="quarter" idx="12"/>
          </p:nvPr>
        </p:nvSpPr>
        <p:spPr>
          <a:xfrm>
            <a:off x="6127020" y="1549399"/>
            <a:ext cx="5342274" cy="4822825"/>
          </a:xfrm>
          <a:prstGeom prst="rect">
            <a:avLst/>
          </a:prstGeom>
        </p:spPr>
        <p:txBody>
          <a:bodyPr/>
          <a:lstStyle>
            <a:lvl1pPr>
              <a:defRPr sz="2800">
                <a:latin typeface="+mj-lt"/>
              </a:defRPr>
            </a:lvl1pPr>
            <a:lvl2pPr>
              <a:defRPr sz="2800">
                <a:latin typeface="+mj-lt"/>
              </a:defRPr>
            </a:lvl2pPr>
            <a:lvl3pPr>
              <a:defRPr sz="2800">
                <a:latin typeface="+mj-lt"/>
              </a:defRPr>
            </a:lvl3pPr>
            <a:lvl4pPr>
              <a:defRPr sz="2800">
                <a:latin typeface="+mj-lt"/>
              </a:defRPr>
            </a:lvl4pPr>
            <a:lvl5pPr>
              <a:defRPr sz="2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3491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ard Image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DE72B0E-5B6D-4488-87FE-C28EB3B18CB7}"/>
              </a:ext>
            </a:extLst>
          </p:cNvPr>
          <p:cNvSpPr>
            <a:spLocks noGrp="1"/>
          </p:cNvSpPr>
          <p:nvPr>
            <p:ph type="body" sz="quarter" idx="11" hasCustomPrompt="1"/>
          </p:nvPr>
        </p:nvSpPr>
        <p:spPr>
          <a:xfrm>
            <a:off x="411164" y="381592"/>
            <a:ext cx="9914274" cy="597545"/>
          </a:xfrm>
          <a:prstGeom prst="rect">
            <a:avLst/>
          </a:prstGeom>
        </p:spPr>
        <p:txBody>
          <a:bodyPr/>
          <a:lstStyle>
            <a:lvl1pPr marL="0" indent="0">
              <a:buNone/>
              <a:defRPr sz="4000" b="1">
                <a:solidFill>
                  <a:schemeClr val="bg1"/>
                </a:solidFill>
              </a:defRPr>
            </a:lvl1pPr>
          </a:lstStyle>
          <a:p>
            <a:pPr lvl="0"/>
            <a:r>
              <a:rPr lang="en-US"/>
              <a:t>Title</a:t>
            </a:r>
          </a:p>
        </p:txBody>
      </p:sp>
      <p:sp>
        <p:nvSpPr>
          <p:cNvPr id="7" name="Picture Placeholder 6">
            <a:extLst>
              <a:ext uri="{FF2B5EF4-FFF2-40B4-BE49-F238E27FC236}">
                <a16:creationId xmlns:a16="http://schemas.microsoft.com/office/drawing/2014/main" id="{654A6847-A67D-4444-9A41-81711C636087}"/>
              </a:ext>
            </a:extLst>
          </p:cNvPr>
          <p:cNvSpPr>
            <a:spLocks noGrp="1"/>
          </p:cNvSpPr>
          <p:nvPr>
            <p:ph type="pic" sz="quarter" idx="12" hasCustomPrompt="1"/>
          </p:nvPr>
        </p:nvSpPr>
        <p:spPr>
          <a:xfrm>
            <a:off x="712746" y="1772521"/>
            <a:ext cx="10421938" cy="3689350"/>
          </a:xfrm>
          <a:prstGeom prst="rect">
            <a:avLst/>
          </a:prstGeom>
          <a:solidFill>
            <a:schemeClr val="bg1">
              <a:lumMod val="85000"/>
            </a:schemeClr>
          </a:solidFill>
        </p:spPr>
        <p:txBody>
          <a:bodyPr/>
          <a:lstStyle>
            <a:lvl1pPr marL="0" indent="0" algn="ctr">
              <a:buNone/>
              <a:defRPr/>
            </a:lvl1pPr>
          </a:lstStyle>
          <a:p>
            <a:r>
              <a:rPr lang="en-US"/>
              <a:t>Insert Picture</a:t>
            </a:r>
          </a:p>
        </p:txBody>
      </p:sp>
    </p:spTree>
    <p:extLst>
      <p:ext uri="{BB962C8B-B14F-4D97-AF65-F5344CB8AC3E}">
        <p14:creationId xmlns:p14="http://schemas.microsoft.com/office/powerpoint/2010/main" val="312761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717A65-A5D4-43CA-A6AF-ECAE72956BCC}"/>
              </a:ext>
            </a:extLst>
          </p:cNvPr>
          <p:cNvSpPr>
            <a:spLocks noGrp="1"/>
          </p:cNvSpPr>
          <p:nvPr>
            <p:ph type="body" sz="quarter" idx="10" hasCustomPrompt="1"/>
          </p:nvPr>
        </p:nvSpPr>
        <p:spPr>
          <a:xfrm>
            <a:off x="6029325" y="161926"/>
            <a:ext cx="6019800" cy="632692"/>
          </a:xfrm>
          <a:prstGeom prst="rect">
            <a:avLst/>
          </a:prstGeom>
        </p:spPr>
        <p:txBody>
          <a:bodyPr/>
          <a:lstStyle>
            <a:lvl1pPr marL="0" indent="0">
              <a:buNone/>
              <a:defRPr sz="4000" b="1">
                <a:latin typeface="Roboto" panose="02000000000000000000" pitchFamily="2" charset="0"/>
                <a:ea typeface="Roboto" panose="02000000000000000000" pitchFamily="2" charset="0"/>
              </a:defRPr>
            </a:lvl1pPr>
            <a:lvl2pPr>
              <a:defRPr sz="2800" b="1">
                <a:latin typeface="Roboto" panose="02000000000000000000" pitchFamily="2" charset="0"/>
                <a:ea typeface="Roboto" panose="02000000000000000000" pitchFamily="2" charset="0"/>
              </a:defRPr>
            </a:lvl2pPr>
            <a:lvl3pPr>
              <a:defRPr sz="2800" b="1">
                <a:latin typeface="Roboto" panose="02000000000000000000" pitchFamily="2" charset="0"/>
                <a:ea typeface="Roboto" panose="02000000000000000000" pitchFamily="2" charset="0"/>
              </a:defRPr>
            </a:lvl3pPr>
            <a:lvl4pPr>
              <a:defRPr sz="2800" b="1">
                <a:latin typeface="Roboto" panose="02000000000000000000" pitchFamily="2" charset="0"/>
                <a:ea typeface="Roboto" panose="02000000000000000000" pitchFamily="2" charset="0"/>
              </a:defRPr>
            </a:lvl4pPr>
            <a:lvl5pPr>
              <a:defRPr sz="2800" b="1">
                <a:latin typeface="Roboto" panose="02000000000000000000" pitchFamily="2" charset="0"/>
                <a:ea typeface="Roboto" panose="02000000000000000000" pitchFamily="2" charset="0"/>
              </a:defRPr>
            </a:lvl5pPr>
          </a:lstStyle>
          <a:p>
            <a:pPr lvl="0"/>
            <a:r>
              <a:rPr lang="en-US"/>
              <a:t>Title</a:t>
            </a:r>
          </a:p>
        </p:txBody>
      </p:sp>
      <p:sp>
        <p:nvSpPr>
          <p:cNvPr id="9" name="Text Placeholder 8">
            <a:extLst>
              <a:ext uri="{FF2B5EF4-FFF2-40B4-BE49-F238E27FC236}">
                <a16:creationId xmlns:a16="http://schemas.microsoft.com/office/drawing/2014/main" id="{17A2B36B-1C55-4CFB-8C02-5FF7A217A957}"/>
              </a:ext>
            </a:extLst>
          </p:cNvPr>
          <p:cNvSpPr>
            <a:spLocks noGrp="1"/>
          </p:cNvSpPr>
          <p:nvPr>
            <p:ph type="body" sz="quarter" idx="11"/>
          </p:nvPr>
        </p:nvSpPr>
        <p:spPr>
          <a:xfrm>
            <a:off x="6095999" y="939567"/>
            <a:ext cx="5800725" cy="4257675"/>
          </a:xfrm>
          <a:prstGeom prst="rect">
            <a:avLst/>
          </a:prstGeom>
        </p:spPr>
        <p:txBody>
          <a:bodyPr/>
          <a:lstStyle>
            <a:lvl1pPr>
              <a:defRPr sz="28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800">
                <a:latin typeface="Roboto" panose="02000000000000000000" pitchFamily="2" charset="0"/>
                <a:ea typeface="Roboto" panose="02000000000000000000" pitchFamily="2" charset="0"/>
              </a:defRPr>
            </a:lvl3pPr>
            <a:lvl4pPr>
              <a:defRPr sz="2800">
                <a:latin typeface="Roboto" panose="02000000000000000000" pitchFamily="2" charset="0"/>
                <a:ea typeface="Roboto" panose="02000000000000000000" pitchFamily="2" charset="0"/>
              </a:defRPr>
            </a:lvl4pPr>
            <a:lvl5pPr>
              <a:defRPr sz="2800">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962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CCEB3-B86E-0F3D-A218-272017A539D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033BAD1-4AB1-5CE0-4A14-AA0E6FE25E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145F7D6-CB6C-23C1-5306-BAF8A386A4B2}"/>
              </a:ext>
            </a:extLst>
          </p:cNvPr>
          <p:cNvSpPr>
            <a:spLocks noGrp="1"/>
          </p:cNvSpPr>
          <p:nvPr>
            <p:ph type="dt" sz="half" idx="10"/>
          </p:nvPr>
        </p:nvSpPr>
        <p:spPr/>
        <p:txBody>
          <a:bodyPr/>
          <a:lstStyle/>
          <a:p>
            <a:fld id="{A2A5B08C-3AA9-4806-A51F-EA7931BF7401}" type="datetimeFigureOut">
              <a:rPr lang="en-GB" smtClean="0"/>
              <a:t>01/09/2023</a:t>
            </a:fld>
            <a:endParaRPr lang="en-GB"/>
          </a:p>
        </p:txBody>
      </p:sp>
      <p:sp>
        <p:nvSpPr>
          <p:cNvPr id="5" name="Footer Placeholder 4">
            <a:extLst>
              <a:ext uri="{FF2B5EF4-FFF2-40B4-BE49-F238E27FC236}">
                <a16:creationId xmlns:a16="http://schemas.microsoft.com/office/drawing/2014/main" id="{442CF050-F18C-7214-208E-12D3BA016D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86EA47-4832-A248-688B-CEDA96C78077}"/>
              </a:ext>
            </a:extLst>
          </p:cNvPr>
          <p:cNvSpPr>
            <a:spLocks noGrp="1"/>
          </p:cNvSpPr>
          <p:nvPr>
            <p:ph type="sldNum" sz="quarter" idx="12"/>
          </p:nvPr>
        </p:nvSpPr>
        <p:spPr/>
        <p:txBody>
          <a:bodyPr/>
          <a:lstStyle/>
          <a:p>
            <a:fld id="{84E0C181-ABA1-44C8-A3E3-6F559E59BC83}" type="slidenum">
              <a:rPr lang="en-GB" smtClean="0"/>
              <a:t>‹#›</a:t>
            </a:fld>
            <a:endParaRPr lang="en-GB"/>
          </a:p>
        </p:txBody>
      </p:sp>
    </p:spTree>
    <p:extLst>
      <p:ext uri="{BB962C8B-B14F-4D97-AF65-F5344CB8AC3E}">
        <p14:creationId xmlns:p14="http://schemas.microsoft.com/office/powerpoint/2010/main" val="2624198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 &amp; A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A2B36B-1C55-4CFB-8C02-5FF7A217A957}"/>
              </a:ext>
            </a:extLst>
          </p:cNvPr>
          <p:cNvSpPr>
            <a:spLocks noGrp="1"/>
          </p:cNvSpPr>
          <p:nvPr>
            <p:ph type="body" sz="quarter" idx="11" hasCustomPrompt="1"/>
          </p:nvPr>
        </p:nvSpPr>
        <p:spPr>
          <a:xfrm>
            <a:off x="6007619" y="1174236"/>
            <a:ext cx="5800725" cy="1455676"/>
          </a:xfrm>
          <a:prstGeom prst="rect">
            <a:avLst/>
          </a:prstGeom>
        </p:spPr>
        <p:txBody>
          <a:bodyPr/>
          <a:lstStyle>
            <a:lvl1pPr marL="0" indent="0">
              <a:buNone/>
              <a:defRPr sz="2800" i="1">
                <a:solidFill>
                  <a:schemeClr val="accent1"/>
                </a:solidFill>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800">
                <a:latin typeface="Roboto" panose="02000000000000000000" pitchFamily="2" charset="0"/>
                <a:ea typeface="Roboto" panose="02000000000000000000" pitchFamily="2" charset="0"/>
              </a:defRPr>
            </a:lvl3pPr>
            <a:lvl4pPr>
              <a:defRPr sz="2800">
                <a:latin typeface="Roboto" panose="02000000000000000000" pitchFamily="2" charset="0"/>
                <a:ea typeface="Roboto" panose="02000000000000000000" pitchFamily="2" charset="0"/>
              </a:defRPr>
            </a:lvl4pPr>
            <a:lvl5pPr>
              <a:defRPr sz="2800">
                <a:latin typeface="Roboto" panose="02000000000000000000" pitchFamily="2" charset="0"/>
                <a:ea typeface="Roboto" panose="02000000000000000000" pitchFamily="2" charset="0"/>
              </a:defRPr>
            </a:lvl5pPr>
          </a:lstStyle>
          <a:p>
            <a:pPr lvl="0"/>
            <a:r>
              <a:rPr lang="en-US"/>
              <a:t>Enter a Question</a:t>
            </a:r>
          </a:p>
        </p:txBody>
      </p:sp>
      <p:sp>
        <p:nvSpPr>
          <p:cNvPr id="2" name="TextBox 1">
            <a:extLst>
              <a:ext uri="{FF2B5EF4-FFF2-40B4-BE49-F238E27FC236}">
                <a16:creationId xmlns:a16="http://schemas.microsoft.com/office/drawing/2014/main" id="{6AA6047A-150B-4268-AAFC-5D3B82430673}"/>
              </a:ext>
            </a:extLst>
          </p:cNvPr>
          <p:cNvSpPr txBox="1"/>
          <p:nvPr userDrawn="1"/>
        </p:nvSpPr>
        <p:spPr>
          <a:xfrm>
            <a:off x="5996198" y="356049"/>
            <a:ext cx="5623965" cy="707886"/>
          </a:xfrm>
          <a:prstGeom prst="rect">
            <a:avLst/>
          </a:prstGeom>
          <a:noFill/>
        </p:spPr>
        <p:txBody>
          <a:bodyPr wrap="square" rtlCol="0">
            <a:spAutoFit/>
          </a:bodyPr>
          <a:lstStyle/>
          <a:p>
            <a:r>
              <a:rPr lang="en-US" sz="4000" b="1"/>
              <a:t>Question:</a:t>
            </a:r>
          </a:p>
        </p:txBody>
      </p:sp>
      <p:sp>
        <p:nvSpPr>
          <p:cNvPr id="5" name="TextBox 4">
            <a:extLst>
              <a:ext uri="{FF2B5EF4-FFF2-40B4-BE49-F238E27FC236}">
                <a16:creationId xmlns:a16="http://schemas.microsoft.com/office/drawing/2014/main" id="{80F30457-6639-4294-A00C-A0CC3B42289E}"/>
              </a:ext>
            </a:extLst>
          </p:cNvPr>
          <p:cNvSpPr txBox="1"/>
          <p:nvPr userDrawn="1"/>
        </p:nvSpPr>
        <p:spPr>
          <a:xfrm>
            <a:off x="6007619" y="2740213"/>
            <a:ext cx="5623965" cy="707886"/>
          </a:xfrm>
          <a:prstGeom prst="rect">
            <a:avLst/>
          </a:prstGeom>
          <a:noFill/>
        </p:spPr>
        <p:txBody>
          <a:bodyPr wrap="square" rtlCol="0">
            <a:spAutoFit/>
          </a:bodyPr>
          <a:lstStyle/>
          <a:p>
            <a:r>
              <a:rPr lang="en-US" sz="4000" b="1"/>
              <a:t>Answer:</a:t>
            </a:r>
          </a:p>
        </p:txBody>
      </p:sp>
      <p:sp>
        <p:nvSpPr>
          <p:cNvPr id="6" name="Text Placeholder 8">
            <a:extLst>
              <a:ext uri="{FF2B5EF4-FFF2-40B4-BE49-F238E27FC236}">
                <a16:creationId xmlns:a16="http://schemas.microsoft.com/office/drawing/2014/main" id="{235A57E5-0EC9-47D6-8B7C-D994E8A34513}"/>
              </a:ext>
            </a:extLst>
          </p:cNvPr>
          <p:cNvSpPr>
            <a:spLocks noGrp="1"/>
          </p:cNvSpPr>
          <p:nvPr>
            <p:ph type="body" sz="quarter" idx="12" hasCustomPrompt="1"/>
          </p:nvPr>
        </p:nvSpPr>
        <p:spPr>
          <a:xfrm>
            <a:off x="6007618" y="3738063"/>
            <a:ext cx="5800725" cy="1455676"/>
          </a:xfrm>
          <a:prstGeom prst="rect">
            <a:avLst/>
          </a:prstGeom>
        </p:spPr>
        <p:txBody>
          <a:bodyPr/>
          <a:lstStyle>
            <a:lvl1pPr marL="0" indent="0">
              <a:buNone/>
              <a:defRPr sz="2800" i="1">
                <a:solidFill>
                  <a:schemeClr val="accent1"/>
                </a:solidFill>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800">
                <a:latin typeface="Roboto" panose="02000000000000000000" pitchFamily="2" charset="0"/>
                <a:ea typeface="Roboto" panose="02000000000000000000" pitchFamily="2" charset="0"/>
              </a:defRPr>
            </a:lvl3pPr>
            <a:lvl4pPr>
              <a:defRPr sz="2800">
                <a:latin typeface="Roboto" panose="02000000000000000000" pitchFamily="2" charset="0"/>
                <a:ea typeface="Roboto" panose="02000000000000000000" pitchFamily="2" charset="0"/>
              </a:defRPr>
            </a:lvl4pPr>
            <a:lvl5pPr>
              <a:defRPr sz="2800">
                <a:latin typeface="Roboto" panose="02000000000000000000" pitchFamily="2" charset="0"/>
                <a:ea typeface="Roboto" panose="02000000000000000000" pitchFamily="2" charset="0"/>
              </a:defRPr>
            </a:lvl5pPr>
          </a:lstStyle>
          <a:p>
            <a:pPr lvl="0"/>
            <a:r>
              <a:rPr lang="en-US"/>
              <a:t>Enter an Answer</a:t>
            </a:r>
          </a:p>
        </p:txBody>
      </p:sp>
    </p:spTree>
    <p:extLst>
      <p:ext uri="{BB962C8B-B14F-4D97-AF65-F5344CB8AC3E}">
        <p14:creationId xmlns:p14="http://schemas.microsoft.com/office/powerpoint/2010/main" val="267153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5" grpId="0"/>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717A65-A5D4-43CA-A6AF-ECAE72956BCC}"/>
              </a:ext>
            </a:extLst>
          </p:cNvPr>
          <p:cNvSpPr>
            <a:spLocks noGrp="1"/>
          </p:cNvSpPr>
          <p:nvPr>
            <p:ph type="body" sz="quarter" idx="10" hasCustomPrompt="1"/>
          </p:nvPr>
        </p:nvSpPr>
        <p:spPr>
          <a:xfrm>
            <a:off x="6147592" y="639355"/>
            <a:ext cx="5783263" cy="632692"/>
          </a:xfrm>
          <a:prstGeom prst="rect">
            <a:avLst/>
          </a:prstGeom>
        </p:spPr>
        <p:txBody>
          <a:bodyPr/>
          <a:lstStyle>
            <a:lvl1pPr marL="0" indent="0" algn="ctr">
              <a:buNone/>
              <a:defRPr sz="4000" b="1">
                <a:latin typeface="Roboto" panose="02000000000000000000" pitchFamily="2" charset="0"/>
                <a:ea typeface="Roboto" panose="02000000000000000000" pitchFamily="2" charset="0"/>
              </a:defRPr>
            </a:lvl1pPr>
            <a:lvl2pPr>
              <a:defRPr sz="2800" b="1">
                <a:latin typeface="Roboto" panose="02000000000000000000" pitchFamily="2" charset="0"/>
                <a:ea typeface="Roboto" panose="02000000000000000000" pitchFamily="2" charset="0"/>
              </a:defRPr>
            </a:lvl2pPr>
            <a:lvl3pPr>
              <a:defRPr sz="2800" b="1">
                <a:latin typeface="Roboto" panose="02000000000000000000" pitchFamily="2" charset="0"/>
                <a:ea typeface="Roboto" panose="02000000000000000000" pitchFamily="2" charset="0"/>
              </a:defRPr>
            </a:lvl3pPr>
            <a:lvl4pPr>
              <a:defRPr sz="2800" b="1">
                <a:latin typeface="Roboto" panose="02000000000000000000" pitchFamily="2" charset="0"/>
                <a:ea typeface="Roboto" panose="02000000000000000000" pitchFamily="2" charset="0"/>
              </a:defRPr>
            </a:lvl4pPr>
            <a:lvl5pPr>
              <a:defRPr sz="2800" b="1">
                <a:latin typeface="Roboto" panose="02000000000000000000" pitchFamily="2" charset="0"/>
                <a:ea typeface="Roboto" panose="02000000000000000000" pitchFamily="2" charset="0"/>
              </a:defRPr>
            </a:lvl5pPr>
          </a:lstStyle>
          <a:p>
            <a:pPr lvl="0"/>
            <a:r>
              <a:rPr lang="en-US"/>
              <a:t>Title</a:t>
            </a:r>
          </a:p>
        </p:txBody>
      </p:sp>
      <p:sp>
        <p:nvSpPr>
          <p:cNvPr id="3" name="Picture Placeholder 2">
            <a:extLst>
              <a:ext uri="{FF2B5EF4-FFF2-40B4-BE49-F238E27FC236}">
                <a16:creationId xmlns:a16="http://schemas.microsoft.com/office/drawing/2014/main" id="{38B01031-133C-493F-80CF-CB73F00DCA7D}"/>
              </a:ext>
            </a:extLst>
          </p:cNvPr>
          <p:cNvSpPr>
            <a:spLocks noGrp="1"/>
          </p:cNvSpPr>
          <p:nvPr>
            <p:ph type="pic" sz="quarter" idx="12" hasCustomPrompt="1"/>
          </p:nvPr>
        </p:nvSpPr>
        <p:spPr>
          <a:xfrm>
            <a:off x="6147593" y="1604113"/>
            <a:ext cx="5783263" cy="4305300"/>
          </a:xfrm>
          <a:prstGeom prst="rect">
            <a:avLst/>
          </a:prstGeom>
          <a:solidFill>
            <a:schemeClr val="bg1">
              <a:lumMod val="85000"/>
            </a:schemeClr>
          </a:solidFill>
        </p:spPr>
        <p:txBody>
          <a:bodyPr/>
          <a:lstStyle>
            <a:lvl1pPr marL="0" indent="0">
              <a:buNone/>
              <a:defRPr/>
            </a:lvl1pPr>
          </a:lstStyle>
          <a:p>
            <a:r>
              <a:rPr lang="en-US"/>
              <a:t>Insert Image Here</a:t>
            </a:r>
          </a:p>
        </p:txBody>
      </p:sp>
    </p:spTree>
    <p:extLst>
      <p:ext uri="{BB962C8B-B14F-4D97-AF65-F5344CB8AC3E}">
        <p14:creationId xmlns:p14="http://schemas.microsoft.com/office/powerpoint/2010/main" val="3640264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resent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Text Placeholder 12">
            <a:extLst>
              <a:ext uri="{FF2B5EF4-FFF2-40B4-BE49-F238E27FC236}">
                <a16:creationId xmlns:a16="http://schemas.microsoft.com/office/drawing/2014/main" id="{12D1457E-3011-4700-967D-309A05660AE8}"/>
              </a:ext>
            </a:extLst>
          </p:cNvPr>
          <p:cNvSpPr>
            <a:spLocks noGrp="1"/>
          </p:cNvSpPr>
          <p:nvPr>
            <p:ph type="body" sz="quarter" idx="10" hasCustomPrompt="1"/>
          </p:nvPr>
        </p:nvSpPr>
        <p:spPr>
          <a:xfrm>
            <a:off x="0" y="457051"/>
            <a:ext cx="5140325" cy="569076"/>
          </a:xfrm>
          <a:prstGeom prst="rect">
            <a:avLst/>
          </a:prstGeom>
        </p:spPr>
        <p:txBody>
          <a:bodyPr/>
          <a:lstStyle>
            <a:lvl1pPr marL="0" indent="0" algn="r" defTabSz="914400" rtl="0" eaLnBrk="1" latinLnBrk="0" hangingPunct="1">
              <a:buNone/>
              <a:defRPr lang="en-US" sz="3800" b="1" kern="1200" dirty="0" smtClean="0">
                <a:solidFill>
                  <a:srgbClr val="FFFFFF"/>
                </a:solidFill>
                <a:latin typeface="Roboto"/>
                <a:ea typeface="Roboto"/>
                <a:cs typeface="Roboto"/>
                <a:sym typeface="Roboto"/>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Presenter Name 1</a:t>
            </a:r>
          </a:p>
        </p:txBody>
      </p:sp>
      <p:sp>
        <p:nvSpPr>
          <p:cNvPr id="44" name="Text Placeholder 17">
            <a:extLst>
              <a:ext uri="{FF2B5EF4-FFF2-40B4-BE49-F238E27FC236}">
                <a16:creationId xmlns:a16="http://schemas.microsoft.com/office/drawing/2014/main" id="{59934EED-C47E-4A5E-9CF6-3ED02491FC22}"/>
              </a:ext>
            </a:extLst>
          </p:cNvPr>
          <p:cNvSpPr>
            <a:spLocks noGrp="1"/>
          </p:cNvSpPr>
          <p:nvPr>
            <p:ph type="body" sz="quarter" idx="11" hasCustomPrompt="1"/>
          </p:nvPr>
        </p:nvSpPr>
        <p:spPr>
          <a:xfrm>
            <a:off x="6962775" y="461522"/>
            <a:ext cx="5229225" cy="569077"/>
          </a:xfrm>
          <a:prstGeom prst="rect">
            <a:avLst/>
          </a:prstGeom>
        </p:spPr>
        <p:txBody>
          <a:bodyPr/>
          <a:lstStyle>
            <a:lvl1pPr marL="0" indent="0">
              <a:buNone/>
              <a:defRPr sz="3800" b="1">
                <a:solidFill>
                  <a:schemeClr val="bg1"/>
                </a:solidFill>
                <a:latin typeface="Roboto" panose="02000000000000000000" pitchFamily="2" charset="0"/>
                <a:ea typeface="Roboto" panose="02000000000000000000" pitchFamily="2" charset="0"/>
              </a:defRPr>
            </a:lvl1pPr>
          </a:lstStyle>
          <a:p>
            <a:pPr lvl="0"/>
            <a:r>
              <a:rPr lang="en-US"/>
              <a:t>Presenter Name 2</a:t>
            </a:r>
          </a:p>
        </p:txBody>
      </p:sp>
      <p:sp>
        <p:nvSpPr>
          <p:cNvPr id="45" name="Text Placeholder 19">
            <a:extLst>
              <a:ext uri="{FF2B5EF4-FFF2-40B4-BE49-F238E27FC236}">
                <a16:creationId xmlns:a16="http://schemas.microsoft.com/office/drawing/2014/main" id="{0DCDD92C-A943-43B9-897C-54540E7A812C}"/>
              </a:ext>
            </a:extLst>
          </p:cNvPr>
          <p:cNvSpPr>
            <a:spLocks noGrp="1"/>
          </p:cNvSpPr>
          <p:nvPr>
            <p:ph type="body" sz="quarter" idx="12" hasCustomPrompt="1"/>
          </p:nvPr>
        </p:nvSpPr>
        <p:spPr>
          <a:xfrm>
            <a:off x="730454" y="2027473"/>
            <a:ext cx="4708525" cy="408942"/>
          </a:xfrm>
          <a:prstGeom prst="rect">
            <a:avLst/>
          </a:prstGeom>
        </p:spPr>
        <p:txBody>
          <a:bodyPr/>
          <a:lstStyle>
            <a:lvl1pPr marL="0" indent="0" algn="r">
              <a:buNone/>
              <a:defRPr sz="2200" b="1">
                <a:solidFill>
                  <a:schemeClr val="bg1"/>
                </a:solidFill>
                <a:latin typeface="Roboto" panose="02000000000000000000" pitchFamily="2" charset="0"/>
                <a:ea typeface="Roboto" panose="02000000000000000000" pitchFamily="2" charset="0"/>
              </a:defRPr>
            </a:lvl1pPr>
          </a:lstStyle>
          <a:p>
            <a:pPr lvl="0"/>
            <a:r>
              <a:rPr lang="en-US"/>
              <a:t>@Twitter Handle</a:t>
            </a:r>
          </a:p>
        </p:txBody>
      </p:sp>
      <p:sp>
        <p:nvSpPr>
          <p:cNvPr id="46" name="Text Placeholder 19">
            <a:extLst>
              <a:ext uri="{FF2B5EF4-FFF2-40B4-BE49-F238E27FC236}">
                <a16:creationId xmlns:a16="http://schemas.microsoft.com/office/drawing/2014/main" id="{F9211332-0FD0-466C-BDF7-97782158DBB9}"/>
              </a:ext>
            </a:extLst>
          </p:cNvPr>
          <p:cNvSpPr>
            <a:spLocks noGrp="1"/>
          </p:cNvSpPr>
          <p:nvPr>
            <p:ph type="body" sz="quarter" idx="13" hasCustomPrompt="1"/>
          </p:nvPr>
        </p:nvSpPr>
        <p:spPr>
          <a:xfrm>
            <a:off x="730454" y="3195413"/>
            <a:ext cx="4708525" cy="408942"/>
          </a:xfrm>
          <a:prstGeom prst="rect">
            <a:avLst/>
          </a:prstGeom>
        </p:spPr>
        <p:txBody>
          <a:bodyPr/>
          <a:lstStyle>
            <a:lvl1pPr marL="0" indent="0" algn="r">
              <a:buNone/>
              <a:defRPr sz="2200" b="1">
                <a:solidFill>
                  <a:schemeClr val="bg1"/>
                </a:solidFill>
                <a:latin typeface="Roboto" panose="02000000000000000000" pitchFamily="2" charset="0"/>
                <a:ea typeface="Roboto" panose="02000000000000000000" pitchFamily="2" charset="0"/>
              </a:defRPr>
            </a:lvl1pPr>
          </a:lstStyle>
          <a:p>
            <a:pPr lvl="0"/>
            <a:r>
              <a:rPr lang="en-US"/>
              <a:t>Awards, accomplishments, etc.</a:t>
            </a:r>
          </a:p>
        </p:txBody>
      </p:sp>
      <p:sp>
        <p:nvSpPr>
          <p:cNvPr id="47" name="Text Placeholder 19">
            <a:extLst>
              <a:ext uri="{FF2B5EF4-FFF2-40B4-BE49-F238E27FC236}">
                <a16:creationId xmlns:a16="http://schemas.microsoft.com/office/drawing/2014/main" id="{E5D37BC8-2B21-42A3-82B3-DADDF6414969}"/>
              </a:ext>
            </a:extLst>
          </p:cNvPr>
          <p:cNvSpPr>
            <a:spLocks noGrp="1"/>
          </p:cNvSpPr>
          <p:nvPr>
            <p:ph type="body" sz="quarter" idx="14" hasCustomPrompt="1"/>
          </p:nvPr>
        </p:nvSpPr>
        <p:spPr>
          <a:xfrm>
            <a:off x="739785" y="4314452"/>
            <a:ext cx="4708525" cy="408942"/>
          </a:xfrm>
          <a:prstGeom prst="rect">
            <a:avLst/>
          </a:prstGeom>
        </p:spPr>
        <p:txBody>
          <a:bodyPr/>
          <a:lstStyle>
            <a:lvl1pPr marL="0" indent="0" algn="r">
              <a:buNone/>
              <a:defRPr sz="2200" b="1">
                <a:solidFill>
                  <a:schemeClr val="bg1"/>
                </a:solidFill>
                <a:latin typeface="Roboto" panose="02000000000000000000" pitchFamily="2" charset="0"/>
                <a:ea typeface="Roboto" panose="02000000000000000000" pitchFamily="2" charset="0"/>
              </a:defRPr>
            </a:lvl1pPr>
          </a:lstStyle>
          <a:p>
            <a:pPr lvl="0"/>
            <a:r>
              <a:rPr lang="en-US"/>
              <a:t>Experience in Field</a:t>
            </a:r>
          </a:p>
        </p:txBody>
      </p:sp>
      <p:sp>
        <p:nvSpPr>
          <p:cNvPr id="48" name="Text Placeholder 19">
            <a:extLst>
              <a:ext uri="{FF2B5EF4-FFF2-40B4-BE49-F238E27FC236}">
                <a16:creationId xmlns:a16="http://schemas.microsoft.com/office/drawing/2014/main" id="{29DB0053-4219-4ABB-99C7-86C66AB578EE}"/>
              </a:ext>
            </a:extLst>
          </p:cNvPr>
          <p:cNvSpPr>
            <a:spLocks noGrp="1"/>
          </p:cNvSpPr>
          <p:nvPr>
            <p:ph type="body" sz="quarter" idx="15" hasCustomPrompt="1"/>
          </p:nvPr>
        </p:nvSpPr>
        <p:spPr>
          <a:xfrm>
            <a:off x="739785" y="5473694"/>
            <a:ext cx="4708525" cy="408942"/>
          </a:xfrm>
          <a:prstGeom prst="rect">
            <a:avLst/>
          </a:prstGeom>
        </p:spPr>
        <p:txBody>
          <a:bodyPr/>
          <a:lstStyle>
            <a:lvl1pPr marL="0" indent="0" algn="r">
              <a:buNone/>
              <a:defRPr sz="2200" b="1">
                <a:solidFill>
                  <a:schemeClr val="bg1"/>
                </a:solidFill>
                <a:latin typeface="Roboto" panose="02000000000000000000" pitchFamily="2" charset="0"/>
                <a:ea typeface="Roboto" panose="02000000000000000000" pitchFamily="2" charset="0"/>
              </a:defRPr>
            </a:lvl1pPr>
          </a:lstStyle>
          <a:p>
            <a:pPr lvl="0"/>
            <a:r>
              <a:rPr lang="en-US"/>
              <a:t>Favorite thing/hobby; e.g. food</a:t>
            </a:r>
          </a:p>
        </p:txBody>
      </p:sp>
      <p:sp>
        <p:nvSpPr>
          <p:cNvPr id="49" name="Text Placeholder 24">
            <a:extLst>
              <a:ext uri="{FF2B5EF4-FFF2-40B4-BE49-F238E27FC236}">
                <a16:creationId xmlns:a16="http://schemas.microsoft.com/office/drawing/2014/main" id="{D8AAC5AD-2127-4F62-ABD3-0D21D7FB2F91}"/>
              </a:ext>
            </a:extLst>
          </p:cNvPr>
          <p:cNvSpPr>
            <a:spLocks noGrp="1"/>
          </p:cNvSpPr>
          <p:nvPr>
            <p:ph type="body" sz="quarter" idx="16" hasCustomPrompt="1"/>
          </p:nvPr>
        </p:nvSpPr>
        <p:spPr>
          <a:xfrm>
            <a:off x="6753020" y="2027330"/>
            <a:ext cx="4708729" cy="409575"/>
          </a:xfrm>
          <a:prstGeom prst="rect">
            <a:avLst/>
          </a:prstGeom>
        </p:spPr>
        <p:txBody>
          <a:bodyPr/>
          <a:lstStyle>
            <a:lvl1pPr marL="0" indent="0">
              <a:buNone/>
              <a:defRPr sz="2200" b="1">
                <a:solidFill>
                  <a:schemeClr val="bg1"/>
                </a:solidFill>
                <a:latin typeface="Roboto" panose="02000000000000000000" pitchFamily="2" charset="0"/>
                <a:ea typeface="Roboto" panose="02000000000000000000" pitchFamily="2" charset="0"/>
              </a:defRPr>
            </a:lvl1pPr>
          </a:lstStyle>
          <a:p>
            <a:pPr lvl="0"/>
            <a:r>
              <a:rPr lang="en-US"/>
              <a:t>@Twitter Handle</a:t>
            </a:r>
          </a:p>
        </p:txBody>
      </p:sp>
      <p:sp>
        <p:nvSpPr>
          <p:cNvPr id="50" name="Text Placeholder 24">
            <a:extLst>
              <a:ext uri="{FF2B5EF4-FFF2-40B4-BE49-F238E27FC236}">
                <a16:creationId xmlns:a16="http://schemas.microsoft.com/office/drawing/2014/main" id="{C11FD685-9DB0-4596-AC8B-14291C0BC7E7}"/>
              </a:ext>
            </a:extLst>
          </p:cNvPr>
          <p:cNvSpPr>
            <a:spLocks noGrp="1"/>
          </p:cNvSpPr>
          <p:nvPr>
            <p:ph type="body" sz="quarter" idx="17" hasCustomPrompt="1"/>
          </p:nvPr>
        </p:nvSpPr>
        <p:spPr>
          <a:xfrm>
            <a:off x="6752817" y="3195413"/>
            <a:ext cx="4708729" cy="409575"/>
          </a:xfrm>
          <a:prstGeom prst="rect">
            <a:avLst/>
          </a:prstGeom>
        </p:spPr>
        <p:txBody>
          <a:bodyPr/>
          <a:lstStyle>
            <a:lvl1pPr marL="0" indent="0">
              <a:buNone/>
              <a:defRPr sz="2200" b="1">
                <a:solidFill>
                  <a:schemeClr val="bg1"/>
                </a:solidFill>
                <a:latin typeface="Roboto" panose="02000000000000000000" pitchFamily="2" charset="0"/>
                <a:ea typeface="Roboto" panose="02000000000000000000" pitchFamily="2" charset="0"/>
              </a:defRPr>
            </a:lvl1pPr>
          </a:lstStyle>
          <a:p>
            <a:pPr lvl="0"/>
            <a:r>
              <a:rPr lang="en-US"/>
              <a:t>Awards, accomplishments, </a:t>
            </a:r>
            <a:r>
              <a:rPr lang="en-US" err="1"/>
              <a:t>etc</a:t>
            </a:r>
            <a:endParaRPr lang="en-US"/>
          </a:p>
        </p:txBody>
      </p:sp>
      <p:sp>
        <p:nvSpPr>
          <p:cNvPr id="51" name="Text Placeholder 24">
            <a:extLst>
              <a:ext uri="{FF2B5EF4-FFF2-40B4-BE49-F238E27FC236}">
                <a16:creationId xmlns:a16="http://schemas.microsoft.com/office/drawing/2014/main" id="{A361AE80-4358-4180-9F67-672E867F4CB3}"/>
              </a:ext>
            </a:extLst>
          </p:cNvPr>
          <p:cNvSpPr>
            <a:spLocks noGrp="1"/>
          </p:cNvSpPr>
          <p:nvPr>
            <p:ph type="body" sz="quarter" idx="18" hasCustomPrompt="1"/>
          </p:nvPr>
        </p:nvSpPr>
        <p:spPr>
          <a:xfrm>
            <a:off x="6752817" y="4314452"/>
            <a:ext cx="4708729" cy="409575"/>
          </a:xfrm>
          <a:prstGeom prst="rect">
            <a:avLst/>
          </a:prstGeom>
        </p:spPr>
        <p:txBody>
          <a:bodyPr/>
          <a:lstStyle>
            <a:lvl1pPr marL="0" indent="0">
              <a:buNone/>
              <a:defRPr sz="2200" b="1">
                <a:solidFill>
                  <a:schemeClr val="bg1"/>
                </a:solidFill>
                <a:latin typeface="Roboto" panose="02000000000000000000" pitchFamily="2" charset="0"/>
                <a:ea typeface="Roboto" panose="02000000000000000000" pitchFamily="2" charset="0"/>
              </a:defRPr>
            </a:lvl1pPr>
          </a:lstStyle>
          <a:p>
            <a:pPr lvl="0"/>
            <a:r>
              <a:rPr lang="en-US"/>
              <a:t>Experience in Field</a:t>
            </a:r>
          </a:p>
        </p:txBody>
      </p:sp>
      <p:sp>
        <p:nvSpPr>
          <p:cNvPr id="52" name="Text Placeholder 24">
            <a:extLst>
              <a:ext uri="{FF2B5EF4-FFF2-40B4-BE49-F238E27FC236}">
                <a16:creationId xmlns:a16="http://schemas.microsoft.com/office/drawing/2014/main" id="{24147C69-8324-4F2A-B689-CC0752B1BDDC}"/>
              </a:ext>
            </a:extLst>
          </p:cNvPr>
          <p:cNvSpPr>
            <a:spLocks noGrp="1"/>
          </p:cNvSpPr>
          <p:nvPr>
            <p:ph type="body" sz="quarter" idx="19" hasCustomPrompt="1"/>
          </p:nvPr>
        </p:nvSpPr>
        <p:spPr>
          <a:xfrm>
            <a:off x="6725432" y="5473694"/>
            <a:ext cx="4708729" cy="409575"/>
          </a:xfrm>
          <a:prstGeom prst="rect">
            <a:avLst/>
          </a:prstGeom>
        </p:spPr>
        <p:txBody>
          <a:bodyPr/>
          <a:lstStyle>
            <a:lvl1pPr marL="0" indent="0">
              <a:buNone/>
              <a:defRPr sz="2200" b="1">
                <a:solidFill>
                  <a:schemeClr val="bg1"/>
                </a:solidFill>
                <a:latin typeface="Roboto" panose="02000000000000000000" pitchFamily="2" charset="0"/>
                <a:ea typeface="Roboto" panose="02000000000000000000" pitchFamily="2" charset="0"/>
              </a:defRPr>
            </a:lvl1pPr>
          </a:lstStyle>
          <a:p>
            <a:pPr lvl="0"/>
            <a:r>
              <a:rPr lang="en-US"/>
              <a:t>Favorite thing/hobby; e.g. food</a:t>
            </a:r>
          </a:p>
        </p:txBody>
      </p:sp>
    </p:spTree>
    <p:extLst>
      <p:ext uri="{BB962C8B-B14F-4D97-AF65-F5344CB8AC3E}">
        <p14:creationId xmlns:p14="http://schemas.microsoft.com/office/powerpoint/2010/main" val="20601665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37D83974-0C6F-40F0-B95A-492CD5974480}"/>
              </a:ext>
            </a:extLst>
          </p:cNvPr>
          <p:cNvSpPr>
            <a:spLocks noGrp="1"/>
          </p:cNvSpPr>
          <p:nvPr>
            <p:ph type="body" sz="quarter" idx="12" hasCustomPrompt="1"/>
          </p:nvPr>
        </p:nvSpPr>
        <p:spPr>
          <a:xfrm>
            <a:off x="2261167" y="2105297"/>
            <a:ext cx="4708525" cy="408942"/>
          </a:xfrm>
          <a:prstGeom prst="rect">
            <a:avLst/>
          </a:prstGeom>
        </p:spPr>
        <p:txBody>
          <a:bodyPr/>
          <a:lstStyle>
            <a:lvl1pPr marL="0" indent="0" algn="l">
              <a:buNone/>
              <a:defRPr sz="2200" b="1">
                <a:solidFill>
                  <a:schemeClr val="bg1"/>
                </a:solidFill>
                <a:latin typeface="Roboto" panose="02000000000000000000" pitchFamily="2" charset="0"/>
                <a:ea typeface="Roboto" panose="02000000000000000000" pitchFamily="2" charset="0"/>
              </a:defRPr>
            </a:lvl1pPr>
          </a:lstStyle>
          <a:p>
            <a:pPr lvl="0"/>
            <a:r>
              <a:rPr lang="en-US"/>
              <a:t>@Twitter Handle</a:t>
            </a:r>
          </a:p>
        </p:txBody>
      </p:sp>
      <p:sp>
        <p:nvSpPr>
          <p:cNvPr id="13" name="Text Placeholder 19">
            <a:extLst>
              <a:ext uri="{FF2B5EF4-FFF2-40B4-BE49-F238E27FC236}">
                <a16:creationId xmlns:a16="http://schemas.microsoft.com/office/drawing/2014/main" id="{A218B0A1-6F98-4377-B0DE-F25F16D7D20A}"/>
              </a:ext>
            </a:extLst>
          </p:cNvPr>
          <p:cNvSpPr>
            <a:spLocks noGrp="1"/>
          </p:cNvSpPr>
          <p:nvPr>
            <p:ph type="body" sz="quarter" idx="13" hasCustomPrompt="1"/>
          </p:nvPr>
        </p:nvSpPr>
        <p:spPr>
          <a:xfrm>
            <a:off x="2866674" y="3248816"/>
            <a:ext cx="4708525" cy="408942"/>
          </a:xfrm>
          <a:prstGeom prst="rect">
            <a:avLst/>
          </a:prstGeom>
        </p:spPr>
        <p:txBody>
          <a:bodyPr/>
          <a:lstStyle>
            <a:lvl1pPr marL="0" indent="0" algn="l">
              <a:buNone/>
              <a:defRPr sz="2200" b="1">
                <a:solidFill>
                  <a:schemeClr val="bg1"/>
                </a:solidFill>
                <a:latin typeface="Roboto" panose="02000000000000000000" pitchFamily="2" charset="0"/>
                <a:ea typeface="Roboto" panose="02000000000000000000" pitchFamily="2" charset="0"/>
              </a:defRPr>
            </a:lvl1pPr>
          </a:lstStyle>
          <a:p>
            <a:pPr lvl="0"/>
            <a:r>
              <a:rPr lang="en-US"/>
              <a:t>Awards, accomplishments, ETC</a:t>
            </a:r>
          </a:p>
        </p:txBody>
      </p:sp>
      <p:sp>
        <p:nvSpPr>
          <p:cNvPr id="14" name="Text Placeholder 19">
            <a:extLst>
              <a:ext uri="{FF2B5EF4-FFF2-40B4-BE49-F238E27FC236}">
                <a16:creationId xmlns:a16="http://schemas.microsoft.com/office/drawing/2014/main" id="{E6B842C0-FCA3-4257-9AF7-9F6C732F2BE2}"/>
              </a:ext>
            </a:extLst>
          </p:cNvPr>
          <p:cNvSpPr>
            <a:spLocks noGrp="1"/>
          </p:cNvSpPr>
          <p:nvPr>
            <p:ph type="body" sz="quarter" idx="14" hasCustomPrompt="1"/>
          </p:nvPr>
        </p:nvSpPr>
        <p:spPr>
          <a:xfrm>
            <a:off x="3572690" y="4403592"/>
            <a:ext cx="4708525" cy="408942"/>
          </a:xfrm>
          <a:prstGeom prst="rect">
            <a:avLst/>
          </a:prstGeom>
        </p:spPr>
        <p:txBody>
          <a:bodyPr/>
          <a:lstStyle>
            <a:lvl1pPr marL="0" indent="0" algn="l">
              <a:buNone/>
              <a:defRPr sz="2200" b="1">
                <a:solidFill>
                  <a:schemeClr val="bg1"/>
                </a:solidFill>
                <a:latin typeface="Roboto" panose="02000000000000000000" pitchFamily="2" charset="0"/>
                <a:ea typeface="Roboto" panose="02000000000000000000" pitchFamily="2" charset="0"/>
              </a:defRPr>
            </a:lvl1pPr>
          </a:lstStyle>
          <a:p>
            <a:pPr lvl="0"/>
            <a:r>
              <a:rPr lang="en-US"/>
              <a:t>Experience in Field</a:t>
            </a:r>
          </a:p>
        </p:txBody>
      </p:sp>
      <p:sp>
        <p:nvSpPr>
          <p:cNvPr id="15" name="Text Placeholder 19">
            <a:extLst>
              <a:ext uri="{FF2B5EF4-FFF2-40B4-BE49-F238E27FC236}">
                <a16:creationId xmlns:a16="http://schemas.microsoft.com/office/drawing/2014/main" id="{5C284B09-3BDC-404E-AB6A-5A5A470B21C4}"/>
              </a:ext>
            </a:extLst>
          </p:cNvPr>
          <p:cNvSpPr>
            <a:spLocks noGrp="1"/>
          </p:cNvSpPr>
          <p:nvPr>
            <p:ph type="body" sz="quarter" idx="15" hasCustomPrompt="1"/>
          </p:nvPr>
        </p:nvSpPr>
        <p:spPr>
          <a:xfrm>
            <a:off x="4333218" y="5558368"/>
            <a:ext cx="4708525" cy="408942"/>
          </a:xfrm>
          <a:prstGeom prst="rect">
            <a:avLst/>
          </a:prstGeom>
        </p:spPr>
        <p:txBody>
          <a:bodyPr/>
          <a:lstStyle>
            <a:lvl1pPr marL="0" indent="0" algn="l">
              <a:buNone/>
              <a:defRPr sz="2200" b="1">
                <a:solidFill>
                  <a:schemeClr val="bg1"/>
                </a:solidFill>
                <a:latin typeface="Roboto" panose="02000000000000000000" pitchFamily="2" charset="0"/>
                <a:ea typeface="Roboto" panose="02000000000000000000" pitchFamily="2" charset="0"/>
              </a:defRPr>
            </a:lvl1pPr>
          </a:lstStyle>
          <a:p>
            <a:pPr lvl="0"/>
            <a:r>
              <a:rPr lang="en-US"/>
              <a:t>Favorite hobby; e.g. Food</a:t>
            </a:r>
          </a:p>
        </p:txBody>
      </p:sp>
      <p:sp>
        <p:nvSpPr>
          <p:cNvPr id="16" name="Text Placeholder 17">
            <a:extLst>
              <a:ext uri="{FF2B5EF4-FFF2-40B4-BE49-F238E27FC236}">
                <a16:creationId xmlns:a16="http://schemas.microsoft.com/office/drawing/2014/main" id="{5EEF46EC-4E25-4841-A514-3A2AA6BF5BB8}"/>
              </a:ext>
            </a:extLst>
          </p:cNvPr>
          <p:cNvSpPr>
            <a:spLocks noGrp="1"/>
          </p:cNvSpPr>
          <p:nvPr>
            <p:ph type="body" sz="quarter" idx="11" hasCustomPrompt="1"/>
          </p:nvPr>
        </p:nvSpPr>
        <p:spPr>
          <a:xfrm>
            <a:off x="2119368" y="437743"/>
            <a:ext cx="5229225" cy="569077"/>
          </a:xfrm>
          <a:prstGeom prst="rect">
            <a:avLst/>
          </a:prstGeom>
        </p:spPr>
        <p:txBody>
          <a:bodyPr/>
          <a:lstStyle>
            <a:lvl1pPr marL="0" indent="0">
              <a:buNone/>
              <a:defRPr sz="3800" b="1">
                <a:solidFill>
                  <a:schemeClr val="bg1"/>
                </a:solidFill>
                <a:latin typeface="Roboto" panose="02000000000000000000" pitchFamily="2" charset="0"/>
                <a:ea typeface="Roboto" panose="02000000000000000000" pitchFamily="2" charset="0"/>
              </a:defRPr>
            </a:lvl1pPr>
          </a:lstStyle>
          <a:p>
            <a:pPr lvl="0"/>
            <a:r>
              <a:rPr lang="en-US"/>
              <a:t>Presenter Name 2</a:t>
            </a:r>
          </a:p>
        </p:txBody>
      </p:sp>
    </p:spTree>
    <p:extLst>
      <p:ext uri="{BB962C8B-B14F-4D97-AF65-F5344CB8AC3E}">
        <p14:creationId xmlns:p14="http://schemas.microsoft.com/office/powerpoint/2010/main" val="2350571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22342EC-7CD8-4C99-82D3-0F588F14BCA5}"/>
              </a:ext>
            </a:extLst>
          </p:cNvPr>
          <p:cNvSpPr>
            <a:spLocks noGrp="1"/>
          </p:cNvSpPr>
          <p:nvPr>
            <p:ph type="body" sz="quarter" idx="11" hasCustomPrompt="1"/>
          </p:nvPr>
        </p:nvSpPr>
        <p:spPr>
          <a:xfrm>
            <a:off x="411164" y="381592"/>
            <a:ext cx="9914274" cy="597545"/>
          </a:xfrm>
          <a:prstGeom prst="rect">
            <a:avLst/>
          </a:prstGeom>
        </p:spPr>
        <p:txBody>
          <a:bodyPr/>
          <a:lstStyle>
            <a:lvl1pPr marL="0" indent="0">
              <a:buNone/>
              <a:defRPr sz="4000" b="1">
                <a:solidFill>
                  <a:schemeClr val="bg1"/>
                </a:solidFill>
              </a:defRPr>
            </a:lvl1pPr>
          </a:lstStyle>
          <a:p>
            <a:pPr lvl="0"/>
            <a:r>
              <a:rPr lang="en-US"/>
              <a:t>Title</a:t>
            </a:r>
          </a:p>
        </p:txBody>
      </p:sp>
      <p:sp>
        <p:nvSpPr>
          <p:cNvPr id="4" name="Text Placeholder 3">
            <a:extLst>
              <a:ext uri="{FF2B5EF4-FFF2-40B4-BE49-F238E27FC236}">
                <a16:creationId xmlns:a16="http://schemas.microsoft.com/office/drawing/2014/main" id="{A7978E44-DC34-4DFB-932C-1D4D001E6A57}"/>
              </a:ext>
            </a:extLst>
          </p:cNvPr>
          <p:cNvSpPr>
            <a:spLocks noGrp="1"/>
          </p:cNvSpPr>
          <p:nvPr>
            <p:ph type="body" sz="quarter" idx="12" hasCustomPrompt="1"/>
          </p:nvPr>
        </p:nvSpPr>
        <p:spPr>
          <a:xfrm>
            <a:off x="410827" y="1310910"/>
            <a:ext cx="9914273" cy="4896215"/>
          </a:xfrm>
          <a:prstGeom prst="rect">
            <a:avLst/>
          </a:prstGeom>
        </p:spPr>
        <p:txBody>
          <a:bodyPr/>
          <a:lstStyle>
            <a:lvl1pPr>
              <a:defRPr/>
            </a:lvl1pPr>
          </a:lstStyle>
          <a:p>
            <a:pPr lvl="0"/>
            <a:r>
              <a:rPr lang="en-US"/>
              <a:t>Enter your Info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48790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Lower righ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405D78ED-8915-465F-A6E6-079083857845}"/>
              </a:ext>
            </a:extLst>
          </p:cNvPr>
          <p:cNvSpPr>
            <a:spLocks noGrp="1"/>
          </p:cNvSpPr>
          <p:nvPr>
            <p:ph type="body" sz="quarter" idx="11" hasCustomPrompt="1"/>
          </p:nvPr>
        </p:nvSpPr>
        <p:spPr>
          <a:xfrm>
            <a:off x="411164" y="381592"/>
            <a:ext cx="9914274" cy="597545"/>
          </a:xfrm>
          <a:prstGeom prst="rect">
            <a:avLst/>
          </a:prstGeom>
        </p:spPr>
        <p:txBody>
          <a:bodyPr/>
          <a:lstStyle>
            <a:lvl1pPr marL="0" indent="0">
              <a:buNone/>
              <a:defRPr sz="4000" b="1">
                <a:solidFill>
                  <a:schemeClr val="bg1"/>
                </a:solidFill>
              </a:defRPr>
            </a:lvl1pPr>
          </a:lstStyle>
          <a:p>
            <a:pPr lvl="0"/>
            <a:r>
              <a:rPr lang="en-US"/>
              <a:t>Title</a:t>
            </a:r>
          </a:p>
        </p:txBody>
      </p:sp>
      <p:sp>
        <p:nvSpPr>
          <p:cNvPr id="6" name="Text Placeholder 3">
            <a:extLst>
              <a:ext uri="{FF2B5EF4-FFF2-40B4-BE49-F238E27FC236}">
                <a16:creationId xmlns:a16="http://schemas.microsoft.com/office/drawing/2014/main" id="{6A4A6709-05B3-42F6-A409-0C0E5905DF2F}"/>
              </a:ext>
            </a:extLst>
          </p:cNvPr>
          <p:cNvSpPr>
            <a:spLocks noGrp="1"/>
          </p:cNvSpPr>
          <p:nvPr>
            <p:ph type="body" sz="quarter" idx="12" hasCustomPrompt="1"/>
          </p:nvPr>
        </p:nvSpPr>
        <p:spPr>
          <a:xfrm>
            <a:off x="410827" y="1310910"/>
            <a:ext cx="9914273" cy="4896215"/>
          </a:xfrm>
          <a:prstGeom prst="rect">
            <a:avLst/>
          </a:prstGeom>
        </p:spPr>
        <p:txBody>
          <a:bodyPr/>
          <a:lstStyle>
            <a:lvl1pPr>
              <a:defRPr/>
            </a:lvl1pPr>
          </a:lstStyle>
          <a:p>
            <a:pPr lvl="0"/>
            <a:r>
              <a:rPr lang="en-US"/>
              <a:t>Enter your Info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11440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ndard Lower Le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93F9F843-7481-4096-A2FC-2F354F6F32C1}"/>
              </a:ext>
            </a:extLst>
          </p:cNvPr>
          <p:cNvSpPr>
            <a:spLocks noGrp="1"/>
          </p:cNvSpPr>
          <p:nvPr>
            <p:ph type="body" sz="quarter" idx="12" hasCustomPrompt="1"/>
          </p:nvPr>
        </p:nvSpPr>
        <p:spPr>
          <a:xfrm>
            <a:off x="410827" y="590720"/>
            <a:ext cx="11063679" cy="5616406"/>
          </a:xfrm>
          <a:prstGeom prst="rect">
            <a:avLst/>
          </a:prstGeom>
        </p:spPr>
        <p:txBody>
          <a:bodyPr/>
          <a:lstStyle>
            <a:lvl1pPr>
              <a:defRPr/>
            </a:lvl1pPr>
          </a:lstStyle>
          <a:p>
            <a:pPr lvl="0"/>
            <a:r>
              <a:rPr lang="en-US"/>
              <a:t>Enter your Info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5004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5586D2D-131B-4DB9-B302-C611863B3799}"/>
              </a:ext>
            </a:extLst>
          </p:cNvPr>
          <p:cNvSpPr>
            <a:spLocks noGrp="1"/>
          </p:cNvSpPr>
          <p:nvPr>
            <p:ph type="pic" sz="quarter" idx="10"/>
          </p:nvPr>
        </p:nvSpPr>
        <p:spPr>
          <a:xfrm>
            <a:off x="6096000" y="938213"/>
            <a:ext cx="6096000" cy="5430837"/>
          </a:xfrm>
          <a:prstGeom prst="rect">
            <a:avLst/>
          </a:prstGeom>
          <a:solidFill>
            <a:schemeClr val="bg1">
              <a:lumMod val="85000"/>
            </a:schemeClr>
          </a:solidFill>
        </p:spPr>
        <p:txBody>
          <a:bodyPr/>
          <a:lstStyle>
            <a:lvl1pPr marL="0" indent="0" algn="ctr">
              <a:buNone/>
              <a:defRPr>
                <a:ln>
                  <a:solidFill>
                    <a:schemeClr val="bg1">
                      <a:lumMod val="85000"/>
                    </a:schemeClr>
                  </a:solidFill>
                </a:ln>
                <a:solidFill>
                  <a:schemeClr val="bg1"/>
                </a:solidFill>
              </a:defRPr>
            </a:lvl1pPr>
          </a:lstStyle>
          <a:p>
            <a:r>
              <a:rPr lang="en-US"/>
              <a:t>Click icon to add picture</a:t>
            </a:r>
          </a:p>
        </p:txBody>
      </p:sp>
      <p:sp>
        <p:nvSpPr>
          <p:cNvPr id="6" name="Text Placeholder 5">
            <a:extLst>
              <a:ext uri="{FF2B5EF4-FFF2-40B4-BE49-F238E27FC236}">
                <a16:creationId xmlns:a16="http://schemas.microsoft.com/office/drawing/2014/main" id="{A09BD853-09FA-4BDE-BF71-1CEEE59503C0}"/>
              </a:ext>
            </a:extLst>
          </p:cNvPr>
          <p:cNvSpPr>
            <a:spLocks noGrp="1"/>
          </p:cNvSpPr>
          <p:nvPr>
            <p:ph type="body" sz="quarter" idx="11" hasCustomPrompt="1"/>
          </p:nvPr>
        </p:nvSpPr>
        <p:spPr>
          <a:xfrm>
            <a:off x="250853" y="938213"/>
            <a:ext cx="5486372" cy="5430837"/>
          </a:xfrm>
          <a:prstGeom prst="rect">
            <a:avLst/>
          </a:prstGeom>
        </p:spPr>
        <p:txBody>
          <a:bodyPr/>
          <a:lstStyle>
            <a:lvl1pPr>
              <a:defRPr/>
            </a:lvl1pPr>
          </a:lstStyle>
          <a:p>
            <a:pPr lvl="0"/>
            <a:r>
              <a:rPr lang="en-US"/>
              <a:t>Enter Info about Right Side Image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5101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sts and Su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98F7353-45AB-47CF-B0AC-9A70AC0AF80A}"/>
              </a:ext>
            </a:extLst>
          </p:cNvPr>
          <p:cNvSpPr>
            <a:spLocks noGrp="1"/>
          </p:cNvSpPr>
          <p:nvPr>
            <p:ph type="body" sz="quarter" idx="10"/>
          </p:nvPr>
        </p:nvSpPr>
        <p:spPr>
          <a:xfrm>
            <a:off x="6204499" y="500484"/>
            <a:ext cx="5697538" cy="38766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2F7D52FB-42BC-4E3E-B1CE-19018EE253BE}"/>
              </a:ext>
            </a:extLst>
          </p:cNvPr>
          <p:cNvSpPr>
            <a:spLocks noGrp="1"/>
          </p:cNvSpPr>
          <p:nvPr>
            <p:ph type="body" sz="quarter" idx="11"/>
          </p:nvPr>
        </p:nvSpPr>
        <p:spPr>
          <a:xfrm>
            <a:off x="289965" y="500485"/>
            <a:ext cx="5697538" cy="38766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44845DD5-3E52-4C52-A636-1239335BD058}"/>
              </a:ext>
            </a:extLst>
          </p:cNvPr>
          <p:cNvSpPr>
            <a:spLocks noGrp="1"/>
          </p:cNvSpPr>
          <p:nvPr>
            <p:ph type="body" sz="quarter" idx="12" hasCustomPrompt="1"/>
          </p:nvPr>
        </p:nvSpPr>
        <p:spPr>
          <a:xfrm>
            <a:off x="289964" y="5252251"/>
            <a:ext cx="11612072" cy="1019076"/>
          </a:xfrm>
          <a:prstGeom prst="rect">
            <a:avLst/>
          </a:prstGeom>
        </p:spPr>
        <p:txBody>
          <a:bodyPr/>
          <a:lstStyle>
            <a:lvl1pPr marL="0" indent="0" algn="ctr">
              <a:buNone/>
              <a:defRPr sz="5400" b="1">
                <a:solidFill>
                  <a:schemeClr val="bg1"/>
                </a:solidFill>
              </a:defRPr>
            </a:lvl1pPr>
          </a:lstStyle>
          <a:p>
            <a:pPr lvl="0"/>
            <a:r>
              <a:rPr lang="en-US"/>
              <a:t>Info about Lists</a:t>
            </a:r>
          </a:p>
        </p:txBody>
      </p:sp>
    </p:spTree>
    <p:extLst>
      <p:ext uri="{BB962C8B-B14F-4D97-AF65-F5344CB8AC3E}">
        <p14:creationId xmlns:p14="http://schemas.microsoft.com/office/powerpoint/2010/main" val="25130949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Lists With Prima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D43B8026-A1C9-4223-A08B-5E7313DCDA5A}"/>
              </a:ext>
            </a:extLst>
          </p:cNvPr>
          <p:cNvSpPr>
            <a:spLocks noGrp="1"/>
          </p:cNvSpPr>
          <p:nvPr>
            <p:ph type="body" sz="quarter" idx="11" hasCustomPrompt="1"/>
          </p:nvPr>
        </p:nvSpPr>
        <p:spPr>
          <a:xfrm>
            <a:off x="403071" y="1004679"/>
            <a:ext cx="11338471" cy="597545"/>
          </a:xfrm>
          <a:prstGeom prst="rect">
            <a:avLst/>
          </a:prstGeom>
        </p:spPr>
        <p:txBody>
          <a:bodyPr/>
          <a:lstStyle>
            <a:lvl1pPr marL="0" indent="0">
              <a:buNone/>
              <a:defRPr sz="4000" b="1">
                <a:solidFill>
                  <a:schemeClr val="bg1"/>
                </a:solidFill>
              </a:defRPr>
            </a:lvl1pPr>
          </a:lstStyle>
          <a:p>
            <a:pPr lvl="0"/>
            <a:r>
              <a:rPr lang="en-US"/>
              <a:t>Title</a:t>
            </a:r>
          </a:p>
        </p:txBody>
      </p:sp>
      <p:sp>
        <p:nvSpPr>
          <p:cNvPr id="5" name="Text Placeholder 4">
            <a:extLst>
              <a:ext uri="{FF2B5EF4-FFF2-40B4-BE49-F238E27FC236}">
                <a16:creationId xmlns:a16="http://schemas.microsoft.com/office/drawing/2014/main" id="{3AFCB208-D0F4-44A5-8611-2EB50A05AD9B}"/>
              </a:ext>
            </a:extLst>
          </p:cNvPr>
          <p:cNvSpPr>
            <a:spLocks noGrp="1"/>
          </p:cNvSpPr>
          <p:nvPr>
            <p:ph type="body" sz="quarter" idx="12" hasCustomPrompt="1"/>
          </p:nvPr>
        </p:nvSpPr>
        <p:spPr>
          <a:xfrm>
            <a:off x="266700" y="3932238"/>
            <a:ext cx="5381625" cy="2436812"/>
          </a:xfrm>
          <a:prstGeom prst="rect">
            <a:avLst/>
          </a:prstGeom>
        </p:spPr>
        <p:txBody>
          <a:bodyPr/>
          <a:lstStyle>
            <a:lvl1pPr>
              <a:defRPr/>
            </a:lvl1pPr>
          </a:lstStyle>
          <a:p>
            <a:pPr lvl="0"/>
            <a:r>
              <a:rPr lang="en-US"/>
              <a:t>Info Left</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363B962-319F-4F29-9066-C595BD8F9110}"/>
              </a:ext>
            </a:extLst>
          </p:cNvPr>
          <p:cNvSpPr>
            <a:spLocks noGrp="1"/>
          </p:cNvSpPr>
          <p:nvPr>
            <p:ph type="body" sz="quarter" idx="13" hasCustomPrompt="1"/>
          </p:nvPr>
        </p:nvSpPr>
        <p:spPr>
          <a:xfrm>
            <a:off x="6543675" y="3932238"/>
            <a:ext cx="5381625" cy="2436812"/>
          </a:xfrm>
          <a:prstGeom prst="rect">
            <a:avLst/>
          </a:prstGeom>
        </p:spPr>
        <p:txBody>
          <a:bodyPr/>
          <a:lstStyle>
            <a:lvl1pPr>
              <a:defRPr/>
            </a:lvl1pPr>
          </a:lstStyle>
          <a:p>
            <a:pPr lvl="0"/>
            <a:r>
              <a:rPr lang="en-US"/>
              <a:t>Info Right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367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DCA7-CEB9-09A4-B075-E8EAA657D7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AE4D8E1-EE09-63CF-EB11-682C6AE429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8366C3-8A3F-7B0A-73BB-30C5AFA89211}"/>
              </a:ext>
            </a:extLst>
          </p:cNvPr>
          <p:cNvSpPr>
            <a:spLocks noGrp="1"/>
          </p:cNvSpPr>
          <p:nvPr>
            <p:ph type="dt" sz="half" idx="10"/>
          </p:nvPr>
        </p:nvSpPr>
        <p:spPr/>
        <p:txBody>
          <a:bodyPr/>
          <a:lstStyle/>
          <a:p>
            <a:fld id="{A2A5B08C-3AA9-4806-A51F-EA7931BF7401}" type="datetimeFigureOut">
              <a:rPr lang="en-GB" smtClean="0"/>
              <a:t>01/09/2023</a:t>
            </a:fld>
            <a:endParaRPr lang="en-GB"/>
          </a:p>
        </p:txBody>
      </p:sp>
      <p:sp>
        <p:nvSpPr>
          <p:cNvPr id="5" name="Footer Placeholder 4">
            <a:extLst>
              <a:ext uri="{FF2B5EF4-FFF2-40B4-BE49-F238E27FC236}">
                <a16:creationId xmlns:a16="http://schemas.microsoft.com/office/drawing/2014/main" id="{87209FB2-6DB4-7F72-DD96-4029A252BA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2BF140-2BF9-4AF2-F1AC-BE6189835557}"/>
              </a:ext>
            </a:extLst>
          </p:cNvPr>
          <p:cNvSpPr>
            <a:spLocks noGrp="1"/>
          </p:cNvSpPr>
          <p:nvPr>
            <p:ph type="sldNum" sz="quarter" idx="12"/>
          </p:nvPr>
        </p:nvSpPr>
        <p:spPr/>
        <p:txBody>
          <a:bodyPr/>
          <a:lstStyle/>
          <a:p>
            <a:fld id="{84E0C181-ABA1-44C8-A3E3-6F559E59BC83}" type="slidenum">
              <a:rPr lang="en-GB" smtClean="0"/>
              <a:t>‹#›</a:t>
            </a:fld>
            <a:endParaRPr lang="en-GB"/>
          </a:p>
        </p:txBody>
      </p:sp>
    </p:spTree>
    <p:extLst>
      <p:ext uri="{BB962C8B-B14F-4D97-AF65-F5344CB8AC3E}">
        <p14:creationId xmlns:p14="http://schemas.microsoft.com/office/powerpoint/2010/main" val="2448534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Inf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D43B8026-A1C9-4223-A08B-5E7313DCDA5A}"/>
              </a:ext>
            </a:extLst>
          </p:cNvPr>
          <p:cNvSpPr>
            <a:spLocks noGrp="1"/>
          </p:cNvSpPr>
          <p:nvPr>
            <p:ph type="body" sz="quarter" idx="11" hasCustomPrompt="1"/>
          </p:nvPr>
        </p:nvSpPr>
        <p:spPr>
          <a:xfrm>
            <a:off x="403072" y="1004679"/>
            <a:ext cx="5245254" cy="597545"/>
          </a:xfrm>
          <a:prstGeom prst="rect">
            <a:avLst/>
          </a:prstGeom>
        </p:spPr>
        <p:txBody>
          <a:bodyPr/>
          <a:lstStyle>
            <a:lvl1pPr marL="0" indent="0">
              <a:buNone/>
              <a:defRPr sz="4000" b="1">
                <a:solidFill>
                  <a:schemeClr val="bg1"/>
                </a:solidFill>
              </a:defRPr>
            </a:lvl1pPr>
          </a:lstStyle>
          <a:p>
            <a:pPr lvl="0"/>
            <a:r>
              <a:rPr lang="en-US"/>
              <a:t>Title</a:t>
            </a:r>
          </a:p>
        </p:txBody>
      </p:sp>
      <p:sp>
        <p:nvSpPr>
          <p:cNvPr id="5" name="Text Placeholder 4">
            <a:extLst>
              <a:ext uri="{FF2B5EF4-FFF2-40B4-BE49-F238E27FC236}">
                <a16:creationId xmlns:a16="http://schemas.microsoft.com/office/drawing/2014/main" id="{3AFCB208-D0F4-44A5-8611-2EB50A05AD9B}"/>
              </a:ext>
            </a:extLst>
          </p:cNvPr>
          <p:cNvSpPr>
            <a:spLocks noGrp="1"/>
          </p:cNvSpPr>
          <p:nvPr>
            <p:ph type="body" sz="quarter" idx="12" hasCustomPrompt="1"/>
          </p:nvPr>
        </p:nvSpPr>
        <p:spPr>
          <a:xfrm>
            <a:off x="266700" y="3932238"/>
            <a:ext cx="5381625" cy="2436812"/>
          </a:xfrm>
          <a:prstGeom prst="rect">
            <a:avLst/>
          </a:prstGeom>
        </p:spPr>
        <p:txBody>
          <a:bodyPr/>
          <a:lstStyle>
            <a:lvl1pPr>
              <a:defRPr/>
            </a:lvl1pPr>
          </a:lstStyle>
          <a:p>
            <a:pPr lvl="0"/>
            <a:r>
              <a:rPr lang="en-US"/>
              <a:t>Info Left</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1E76EDB5-70E9-42F6-9BA7-8466EF34F906}"/>
              </a:ext>
            </a:extLst>
          </p:cNvPr>
          <p:cNvSpPr>
            <a:spLocks noGrp="1"/>
          </p:cNvSpPr>
          <p:nvPr>
            <p:ph type="pic" sz="quarter" idx="13"/>
          </p:nvPr>
        </p:nvSpPr>
        <p:spPr>
          <a:xfrm>
            <a:off x="6538913" y="1004680"/>
            <a:ext cx="5468937" cy="5477084"/>
          </a:xfrm>
          <a:prstGeom prst="rect">
            <a:avLst/>
          </a:prstGeom>
          <a:solidFill>
            <a:schemeClr val="bg1">
              <a:lumMod val="75000"/>
            </a:schemeClr>
          </a:solidFill>
        </p:spPr>
        <p:txBody>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46675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nner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3336A3-3733-4728-932E-BA33483FEE38}"/>
              </a:ext>
            </a:extLst>
          </p:cNvPr>
          <p:cNvSpPr>
            <a:spLocks noGrp="1"/>
          </p:cNvSpPr>
          <p:nvPr>
            <p:ph type="body" sz="quarter" idx="10" hasCustomPrompt="1"/>
          </p:nvPr>
        </p:nvSpPr>
        <p:spPr>
          <a:xfrm>
            <a:off x="173037" y="2793979"/>
            <a:ext cx="11845925" cy="1270042"/>
          </a:xfrm>
          <a:prstGeom prst="rect">
            <a:avLst/>
          </a:prstGeom>
        </p:spPr>
        <p:txBody>
          <a:bodyPr/>
          <a:lstStyle>
            <a:lvl1pPr marL="0" indent="0" algn="ctr">
              <a:buNone/>
              <a:defRPr sz="9600" b="1">
                <a:solidFill>
                  <a:schemeClr val="bg1"/>
                </a:solidFill>
              </a:defRPr>
            </a:lvl1pPr>
          </a:lstStyle>
          <a:p>
            <a:pPr lvl="0"/>
            <a:r>
              <a:rPr lang="en-US"/>
              <a:t>Template Slide</a:t>
            </a:r>
          </a:p>
        </p:txBody>
      </p:sp>
    </p:spTree>
    <p:extLst>
      <p:ext uri="{BB962C8B-B14F-4D97-AF65-F5344CB8AC3E}">
        <p14:creationId xmlns:p14="http://schemas.microsoft.com/office/powerpoint/2010/main" val="22782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18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FDD1-05FA-2643-0B37-889A6E0AFD3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119C3CF-359D-A059-ADDD-2C1DE8EA44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0F70770-6133-C4C2-C64D-145E6B3657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C786426-BF49-F98B-2818-44E26D9DFD59}"/>
              </a:ext>
            </a:extLst>
          </p:cNvPr>
          <p:cNvSpPr>
            <a:spLocks noGrp="1"/>
          </p:cNvSpPr>
          <p:nvPr>
            <p:ph type="dt" sz="half" idx="10"/>
          </p:nvPr>
        </p:nvSpPr>
        <p:spPr/>
        <p:txBody>
          <a:bodyPr/>
          <a:lstStyle/>
          <a:p>
            <a:fld id="{A2A5B08C-3AA9-4806-A51F-EA7931BF7401}" type="datetimeFigureOut">
              <a:rPr lang="en-GB" smtClean="0"/>
              <a:t>01/09/2023</a:t>
            </a:fld>
            <a:endParaRPr lang="en-GB"/>
          </a:p>
        </p:txBody>
      </p:sp>
      <p:sp>
        <p:nvSpPr>
          <p:cNvPr id="6" name="Footer Placeholder 5">
            <a:extLst>
              <a:ext uri="{FF2B5EF4-FFF2-40B4-BE49-F238E27FC236}">
                <a16:creationId xmlns:a16="http://schemas.microsoft.com/office/drawing/2014/main" id="{9C12BF66-12AC-DE54-B668-847C405911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7CEAAD-0DCC-65C2-8933-7C3922A75F0B}"/>
              </a:ext>
            </a:extLst>
          </p:cNvPr>
          <p:cNvSpPr>
            <a:spLocks noGrp="1"/>
          </p:cNvSpPr>
          <p:nvPr>
            <p:ph type="sldNum" sz="quarter" idx="12"/>
          </p:nvPr>
        </p:nvSpPr>
        <p:spPr/>
        <p:txBody>
          <a:bodyPr/>
          <a:lstStyle/>
          <a:p>
            <a:fld id="{84E0C181-ABA1-44C8-A3E3-6F559E59BC83}" type="slidenum">
              <a:rPr lang="en-GB" smtClean="0"/>
              <a:t>‹#›</a:t>
            </a:fld>
            <a:endParaRPr lang="en-GB"/>
          </a:p>
        </p:txBody>
      </p:sp>
    </p:spTree>
    <p:extLst>
      <p:ext uri="{BB962C8B-B14F-4D97-AF65-F5344CB8AC3E}">
        <p14:creationId xmlns:p14="http://schemas.microsoft.com/office/powerpoint/2010/main" val="160461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BF50-C2AD-F8D7-67CD-65B071E756B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55064F-3C16-6405-DA4F-5D467A3B5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EB9C09-7527-5266-8260-8AAE1F81B5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CDD2F6-8B8B-D11E-CF17-DB55288625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580F8D-BB68-9141-E723-E03D2C8AEA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CC2E526-D16E-6D40-85E7-D1D58D348C27}"/>
              </a:ext>
            </a:extLst>
          </p:cNvPr>
          <p:cNvSpPr>
            <a:spLocks noGrp="1"/>
          </p:cNvSpPr>
          <p:nvPr>
            <p:ph type="dt" sz="half" idx="10"/>
          </p:nvPr>
        </p:nvSpPr>
        <p:spPr/>
        <p:txBody>
          <a:bodyPr/>
          <a:lstStyle/>
          <a:p>
            <a:fld id="{A2A5B08C-3AA9-4806-A51F-EA7931BF7401}" type="datetimeFigureOut">
              <a:rPr lang="en-GB" smtClean="0"/>
              <a:t>01/09/2023</a:t>
            </a:fld>
            <a:endParaRPr lang="en-GB"/>
          </a:p>
        </p:txBody>
      </p:sp>
      <p:sp>
        <p:nvSpPr>
          <p:cNvPr id="8" name="Footer Placeholder 7">
            <a:extLst>
              <a:ext uri="{FF2B5EF4-FFF2-40B4-BE49-F238E27FC236}">
                <a16:creationId xmlns:a16="http://schemas.microsoft.com/office/drawing/2014/main" id="{0A788580-A468-741B-7054-BDED2452982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0F9D8B5-FE81-C6BD-A230-0F395BA65478}"/>
              </a:ext>
            </a:extLst>
          </p:cNvPr>
          <p:cNvSpPr>
            <a:spLocks noGrp="1"/>
          </p:cNvSpPr>
          <p:nvPr>
            <p:ph type="sldNum" sz="quarter" idx="12"/>
          </p:nvPr>
        </p:nvSpPr>
        <p:spPr/>
        <p:txBody>
          <a:bodyPr/>
          <a:lstStyle/>
          <a:p>
            <a:fld id="{84E0C181-ABA1-44C8-A3E3-6F559E59BC83}" type="slidenum">
              <a:rPr lang="en-GB" smtClean="0"/>
              <a:t>‹#›</a:t>
            </a:fld>
            <a:endParaRPr lang="en-GB"/>
          </a:p>
        </p:txBody>
      </p:sp>
    </p:spTree>
    <p:extLst>
      <p:ext uri="{BB962C8B-B14F-4D97-AF65-F5344CB8AC3E}">
        <p14:creationId xmlns:p14="http://schemas.microsoft.com/office/powerpoint/2010/main" val="1307734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793C0-B5BF-53BD-B787-2F9DAF44571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3FD8156-4725-DCA0-779E-8E26D31B010A}"/>
              </a:ext>
            </a:extLst>
          </p:cNvPr>
          <p:cNvSpPr>
            <a:spLocks noGrp="1"/>
          </p:cNvSpPr>
          <p:nvPr>
            <p:ph type="dt" sz="half" idx="10"/>
          </p:nvPr>
        </p:nvSpPr>
        <p:spPr/>
        <p:txBody>
          <a:bodyPr/>
          <a:lstStyle/>
          <a:p>
            <a:fld id="{A2A5B08C-3AA9-4806-A51F-EA7931BF7401}" type="datetimeFigureOut">
              <a:rPr lang="en-GB" smtClean="0"/>
              <a:t>01/09/2023</a:t>
            </a:fld>
            <a:endParaRPr lang="en-GB"/>
          </a:p>
        </p:txBody>
      </p:sp>
      <p:sp>
        <p:nvSpPr>
          <p:cNvPr id="4" name="Footer Placeholder 3">
            <a:extLst>
              <a:ext uri="{FF2B5EF4-FFF2-40B4-BE49-F238E27FC236}">
                <a16:creationId xmlns:a16="http://schemas.microsoft.com/office/drawing/2014/main" id="{7A8FC5D3-B767-0B27-0936-2DA2FEA6469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C661B1-6C5F-49D9-DF1F-4BC1411940EE}"/>
              </a:ext>
            </a:extLst>
          </p:cNvPr>
          <p:cNvSpPr>
            <a:spLocks noGrp="1"/>
          </p:cNvSpPr>
          <p:nvPr>
            <p:ph type="sldNum" sz="quarter" idx="12"/>
          </p:nvPr>
        </p:nvSpPr>
        <p:spPr/>
        <p:txBody>
          <a:bodyPr/>
          <a:lstStyle/>
          <a:p>
            <a:fld id="{84E0C181-ABA1-44C8-A3E3-6F559E59BC83}" type="slidenum">
              <a:rPr lang="en-GB" smtClean="0"/>
              <a:t>‹#›</a:t>
            </a:fld>
            <a:endParaRPr lang="en-GB"/>
          </a:p>
        </p:txBody>
      </p:sp>
    </p:spTree>
    <p:extLst>
      <p:ext uri="{BB962C8B-B14F-4D97-AF65-F5344CB8AC3E}">
        <p14:creationId xmlns:p14="http://schemas.microsoft.com/office/powerpoint/2010/main" val="343951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8A6104-AB85-8C48-6B58-EF2E54235761}"/>
              </a:ext>
            </a:extLst>
          </p:cNvPr>
          <p:cNvSpPr>
            <a:spLocks noGrp="1"/>
          </p:cNvSpPr>
          <p:nvPr>
            <p:ph type="dt" sz="half" idx="10"/>
          </p:nvPr>
        </p:nvSpPr>
        <p:spPr/>
        <p:txBody>
          <a:bodyPr/>
          <a:lstStyle/>
          <a:p>
            <a:fld id="{A2A5B08C-3AA9-4806-A51F-EA7931BF7401}" type="datetimeFigureOut">
              <a:rPr lang="en-GB" smtClean="0"/>
              <a:t>01/09/2023</a:t>
            </a:fld>
            <a:endParaRPr lang="en-GB"/>
          </a:p>
        </p:txBody>
      </p:sp>
      <p:sp>
        <p:nvSpPr>
          <p:cNvPr id="3" name="Footer Placeholder 2">
            <a:extLst>
              <a:ext uri="{FF2B5EF4-FFF2-40B4-BE49-F238E27FC236}">
                <a16:creationId xmlns:a16="http://schemas.microsoft.com/office/drawing/2014/main" id="{E1D28F38-24D1-F153-F9B4-24C880CDF8A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B5C4471-8CEC-4035-9FBD-B4E3C8F2974E}"/>
              </a:ext>
            </a:extLst>
          </p:cNvPr>
          <p:cNvSpPr>
            <a:spLocks noGrp="1"/>
          </p:cNvSpPr>
          <p:nvPr>
            <p:ph type="sldNum" sz="quarter" idx="12"/>
          </p:nvPr>
        </p:nvSpPr>
        <p:spPr/>
        <p:txBody>
          <a:bodyPr/>
          <a:lstStyle/>
          <a:p>
            <a:fld id="{84E0C181-ABA1-44C8-A3E3-6F559E59BC83}" type="slidenum">
              <a:rPr lang="en-GB" smtClean="0"/>
              <a:t>‹#›</a:t>
            </a:fld>
            <a:endParaRPr lang="en-GB"/>
          </a:p>
        </p:txBody>
      </p:sp>
    </p:spTree>
    <p:extLst>
      <p:ext uri="{BB962C8B-B14F-4D97-AF65-F5344CB8AC3E}">
        <p14:creationId xmlns:p14="http://schemas.microsoft.com/office/powerpoint/2010/main" val="3401802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9186-670E-DD68-0A66-AADD4AB6B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F2C8B3-E166-04B8-D296-A6F5A8DE53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1276A9B-F33B-46DF-2409-CB0970E4B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C50854-3C5B-D896-8DEB-1522E8AAC1AD}"/>
              </a:ext>
            </a:extLst>
          </p:cNvPr>
          <p:cNvSpPr>
            <a:spLocks noGrp="1"/>
          </p:cNvSpPr>
          <p:nvPr>
            <p:ph type="dt" sz="half" idx="10"/>
          </p:nvPr>
        </p:nvSpPr>
        <p:spPr/>
        <p:txBody>
          <a:bodyPr/>
          <a:lstStyle/>
          <a:p>
            <a:fld id="{A2A5B08C-3AA9-4806-A51F-EA7931BF7401}" type="datetimeFigureOut">
              <a:rPr lang="en-GB" smtClean="0"/>
              <a:t>01/09/2023</a:t>
            </a:fld>
            <a:endParaRPr lang="en-GB"/>
          </a:p>
        </p:txBody>
      </p:sp>
      <p:sp>
        <p:nvSpPr>
          <p:cNvPr id="6" name="Footer Placeholder 5">
            <a:extLst>
              <a:ext uri="{FF2B5EF4-FFF2-40B4-BE49-F238E27FC236}">
                <a16:creationId xmlns:a16="http://schemas.microsoft.com/office/drawing/2014/main" id="{90F912F0-DEE2-BC6A-0348-ECAC85069CD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77579C-0CA0-D47A-1B7E-9210624D6F32}"/>
              </a:ext>
            </a:extLst>
          </p:cNvPr>
          <p:cNvSpPr>
            <a:spLocks noGrp="1"/>
          </p:cNvSpPr>
          <p:nvPr>
            <p:ph type="sldNum" sz="quarter" idx="12"/>
          </p:nvPr>
        </p:nvSpPr>
        <p:spPr/>
        <p:txBody>
          <a:bodyPr/>
          <a:lstStyle/>
          <a:p>
            <a:fld id="{84E0C181-ABA1-44C8-A3E3-6F559E59BC83}" type="slidenum">
              <a:rPr lang="en-GB" smtClean="0"/>
              <a:t>‹#›</a:t>
            </a:fld>
            <a:endParaRPr lang="en-GB"/>
          </a:p>
        </p:txBody>
      </p:sp>
    </p:spTree>
    <p:extLst>
      <p:ext uri="{BB962C8B-B14F-4D97-AF65-F5344CB8AC3E}">
        <p14:creationId xmlns:p14="http://schemas.microsoft.com/office/powerpoint/2010/main" val="628901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10DB-EDE3-A55B-99B3-965AB3E4D3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A99B462-CC33-EBFC-90FB-B15D768341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BE6AD01-655D-2D4E-9F60-2068D5603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6EE38-6F3F-B63C-EFEF-27C5B46437BB}"/>
              </a:ext>
            </a:extLst>
          </p:cNvPr>
          <p:cNvSpPr>
            <a:spLocks noGrp="1"/>
          </p:cNvSpPr>
          <p:nvPr>
            <p:ph type="dt" sz="half" idx="10"/>
          </p:nvPr>
        </p:nvSpPr>
        <p:spPr/>
        <p:txBody>
          <a:bodyPr/>
          <a:lstStyle/>
          <a:p>
            <a:fld id="{A2A5B08C-3AA9-4806-A51F-EA7931BF7401}" type="datetimeFigureOut">
              <a:rPr lang="en-GB" smtClean="0"/>
              <a:t>01/09/2023</a:t>
            </a:fld>
            <a:endParaRPr lang="en-GB"/>
          </a:p>
        </p:txBody>
      </p:sp>
      <p:sp>
        <p:nvSpPr>
          <p:cNvPr id="6" name="Footer Placeholder 5">
            <a:extLst>
              <a:ext uri="{FF2B5EF4-FFF2-40B4-BE49-F238E27FC236}">
                <a16:creationId xmlns:a16="http://schemas.microsoft.com/office/drawing/2014/main" id="{A0D89B76-025C-C130-CC44-E0C0DE74CF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65EC0E-16CD-9F87-6BA3-AADC9FC35401}"/>
              </a:ext>
            </a:extLst>
          </p:cNvPr>
          <p:cNvSpPr>
            <a:spLocks noGrp="1"/>
          </p:cNvSpPr>
          <p:nvPr>
            <p:ph type="sldNum" sz="quarter" idx="12"/>
          </p:nvPr>
        </p:nvSpPr>
        <p:spPr/>
        <p:txBody>
          <a:bodyPr/>
          <a:lstStyle/>
          <a:p>
            <a:fld id="{84E0C181-ABA1-44C8-A3E3-6F559E59BC83}" type="slidenum">
              <a:rPr lang="en-GB" smtClean="0"/>
              <a:t>‹#›</a:t>
            </a:fld>
            <a:endParaRPr lang="en-GB"/>
          </a:p>
        </p:txBody>
      </p:sp>
    </p:spTree>
    <p:extLst>
      <p:ext uri="{BB962C8B-B14F-4D97-AF65-F5344CB8AC3E}">
        <p14:creationId xmlns:p14="http://schemas.microsoft.com/office/powerpoint/2010/main" val="373334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688B40-E994-A732-E26A-60B7C76676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6E1C66E-3548-7224-55A9-386F1621C9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25C124-BE22-61E9-5B17-6C0D84A133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5B08C-3AA9-4806-A51F-EA7931BF7401}" type="datetimeFigureOut">
              <a:rPr lang="en-GB" smtClean="0"/>
              <a:t>01/09/2023</a:t>
            </a:fld>
            <a:endParaRPr lang="en-GB"/>
          </a:p>
        </p:txBody>
      </p:sp>
      <p:sp>
        <p:nvSpPr>
          <p:cNvPr id="5" name="Footer Placeholder 4">
            <a:extLst>
              <a:ext uri="{FF2B5EF4-FFF2-40B4-BE49-F238E27FC236}">
                <a16:creationId xmlns:a16="http://schemas.microsoft.com/office/drawing/2014/main" id="{9ED33117-1416-5DFE-D206-5D954BB72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61F5014-707E-48BD-8F7B-130739449E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E0C181-ABA1-44C8-A3E3-6F559E59BC83}" type="slidenum">
              <a:rPr lang="en-GB" smtClean="0"/>
              <a:t>‹#›</a:t>
            </a:fld>
            <a:endParaRPr lang="en-GB"/>
          </a:p>
        </p:txBody>
      </p:sp>
    </p:spTree>
    <p:extLst>
      <p:ext uri="{BB962C8B-B14F-4D97-AF65-F5344CB8AC3E}">
        <p14:creationId xmlns:p14="http://schemas.microsoft.com/office/powerpoint/2010/main" val="2710006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6791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 Id="rId4" Type="http://schemas.openxmlformats.org/officeDocument/2006/relationships/image" Target="../media/image25.gif"/></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pxhere.com/en/photo/32664" TargetMode="External"/><Relationship Id="rId2" Type="http://schemas.openxmlformats.org/officeDocument/2006/relationships/image" Target="../media/image32.jpg"/><Relationship Id="rId1" Type="http://schemas.openxmlformats.org/officeDocument/2006/relationships/slideLayout" Target="../slideLayouts/slideLayout16.xml"/><Relationship Id="rId5" Type="http://schemas.openxmlformats.org/officeDocument/2006/relationships/image" Target="../media/image34.sv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diagramLayout" Target="../diagrams/layout1.xml"/><Relationship Id="rId21" Type="http://schemas.openxmlformats.org/officeDocument/2006/relationships/image" Target="../media/image50.sv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diagramData" Target="../diagrams/data1.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6.xml"/><Relationship Id="rId6" Type="http://schemas.microsoft.com/office/2007/relationships/diagramDrawing" Target="../diagrams/drawing1.xml"/><Relationship Id="rId11" Type="http://schemas.openxmlformats.org/officeDocument/2006/relationships/image" Target="../media/image40.png"/><Relationship Id="rId5" Type="http://schemas.openxmlformats.org/officeDocument/2006/relationships/diagramColors" Target="../diagrams/colors1.xml"/><Relationship Id="rId15" Type="http://schemas.openxmlformats.org/officeDocument/2006/relationships/image" Target="../media/image44.sv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diagramQuickStyle" Target="../diagrams/quickStyle1.xml"/><Relationship Id="rId9" Type="http://schemas.openxmlformats.org/officeDocument/2006/relationships/image" Target="../media/image38.png"/><Relationship Id="rId1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diagramLayout" Target="../diagrams/layout2.xml"/><Relationship Id="rId21" Type="http://schemas.openxmlformats.org/officeDocument/2006/relationships/image" Target="../media/image65.sv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diagramData" Target="../diagrams/data2.xml"/><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16.xml"/><Relationship Id="rId6" Type="http://schemas.microsoft.com/office/2007/relationships/diagramDrawing" Target="../diagrams/drawing2.xml"/><Relationship Id="rId11" Type="http://schemas.openxmlformats.org/officeDocument/2006/relationships/image" Target="../media/image55.png"/><Relationship Id="rId5" Type="http://schemas.openxmlformats.org/officeDocument/2006/relationships/diagramColors" Target="../diagrams/colors2.xml"/><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diagramQuickStyle" Target="../diagrams/quickStyle2.xml"/><Relationship Id="rId9" Type="http://schemas.openxmlformats.org/officeDocument/2006/relationships/image" Target="../media/image53.png"/><Relationship Id="rId14"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diagramLayout" Target="../diagrams/layout3.xml"/><Relationship Id="rId21" Type="http://schemas.openxmlformats.org/officeDocument/2006/relationships/image" Target="../media/image49.png"/><Relationship Id="rId7" Type="http://schemas.openxmlformats.org/officeDocument/2006/relationships/image" Target="../media/image66.png"/><Relationship Id="rId12" Type="http://schemas.openxmlformats.org/officeDocument/2006/relationships/image" Target="../media/image71.gif"/><Relationship Id="rId17" Type="http://schemas.openxmlformats.org/officeDocument/2006/relationships/image" Target="../media/image45.png"/><Relationship Id="rId2" Type="http://schemas.openxmlformats.org/officeDocument/2006/relationships/diagramData" Target="../diagrams/data3.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16.xml"/><Relationship Id="rId6" Type="http://schemas.microsoft.com/office/2007/relationships/diagramDrawing" Target="../diagrams/drawing3.xml"/><Relationship Id="rId11" Type="http://schemas.openxmlformats.org/officeDocument/2006/relationships/image" Target="../media/image70.png"/><Relationship Id="rId5" Type="http://schemas.openxmlformats.org/officeDocument/2006/relationships/diagramColors" Target="../diagrams/colors3.xml"/><Relationship Id="rId15" Type="http://schemas.openxmlformats.org/officeDocument/2006/relationships/image" Target="../media/image43.png"/><Relationship Id="rId10" Type="http://schemas.openxmlformats.org/officeDocument/2006/relationships/image" Target="../media/image69.png"/><Relationship Id="rId19" Type="http://schemas.openxmlformats.org/officeDocument/2006/relationships/image" Target="../media/image47.png"/><Relationship Id="rId4" Type="http://schemas.openxmlformats.org/officeDocument/2006/relationships/diagramQuickStyle" Target="../diagrams/quickStyle3.xml"/><Relationship Id="rId9" Type="http://schemas.openxmlformats.org/officeDocument/2006/relationships/image" Target="../media/image68.png"/><Relationship Id="rId14" Type="http://schemas.openxmlformats.org/officeDocument/2006/relationships/image" Target="../media/image42.svg"/><Relationship Id="rId22" Type="http://schemas.openxmlformats.org/officeDocument/2006/relationships/image" Target="../media/image50.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png"/><Relationship Id="rId1" Type="http://schemas.openxmlformats.org/officeDocument/2006/relationships/slideLayout" Target="../slideLayouts/slideLayout16.xml"/><Relationship Id="rId4" Type="http://schemas.openxmlformats.org/officeDocument/2006/relationships/image" Target="../media/image83.gif"/></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hyperlink" Target="https://pxhere.com/en/photo/32664" TargetMode="External"/><Relationship Id="rId2" Type="http://schemas.openxmlformats.org/officeDocument/2006/relationships/image" Target="../media/image32.jpg"/><Relationship Id="rId1" Type="http://schemas.openxmlformats.org/officeDocument/2006/relationships/slideLayout" Target="../slideLayouts/slideLayout16.xml"/><Relationship Id="rId5" Type="http://schemas.openxmlformats.org/officeDocument/2006/relationships/image" Target="../media/image34.sv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gif"/><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99.png"/><Relationship Id="rId7" Type="http://schemas.openxmlformats.org/officeDocument/2006/relationships/image" Target="../media/image43.png"/><Relationship Id="rId2" Type="http://schemas.openxmlformats.org/officeDocument/2006/relationships/image" Target="../media/image98.png"/><Relationship Id="rId1" Type="http://schemas.openxmlformats.org/officeDocument/2006/relationships/slideLayout" Target="../slideLayouts/slideLayout16.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2.svg"/><Relationship Id="rId4" Type="http://schemas.openxmlformats.org/officeDocument/2006/relationships/image" Target="../media/image100.pn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s://pxhere.com/en/photo/32664" TargetMode="External"/><Relationship Id="rId2" Type="http://schemas.openxmlformats.org/officeDocument/2006/relationships/image" Target="../media/image32.jpg"/><Relationship Id="rId1" Type="http://schemas.openxmlformats.org/officeDocument/2006/relationships/slideLayout" Target="../slideLayouts/slideLayout16.xml"/><Relationship Id="rId5" Type="http://schemas.openxmlformats.org/officeDocument/2006/relationships/image" Target="../media/image34.sv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6.xml"/><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6.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6.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6.xml"/><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image" Target="../media/image116.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B36276-43E9-4C12-9154-60DBF8E7C005}"/>
              </a:ext>
            </a:extLst>
          </p:cNvPr>
          <p:cNvSpPr>
            <a:spLocks noGrp="1"/>
          </p:cNvSpPr>
          <p:nvPr>
            <p:ph type="body" sz="quarter" idx="10"/>
          </p:nvPr>
        </p:nvSpPr>
        <p:spPr>
          <a:xfrm>
            <a:off x="109181" y="4239904"/>
            <a:ext cx="11969087" cy="2781869"/>
          </a:xfrm>
        </p:spPr>
        <p:txBody>
          <a:bodyPr lIns="91440" tIns="45720" rIns="91440" bIns="45720" anchor="t">
            <a:noAutofit/>
          </a:bodyPr>
          <a:lstStyle/>
          <a:p>
            <a:r>
              <a:rPr lang="en-GB" sz="3600" dirty="0">
                <a:cs typeface="Roboto" panose="02000000000000000000" pitchFamily="2" charset="0"/>
              </a:rPr>
              <a:t>Intune controls my devices with telepathy right?</a:t>
            </a:r>
          </a:p>
          <a:p>
            <a:endParaRPr lang="en-GB" sz="3600" dirty="0">
              <a:cs typeface="Roboto" panose="02000000000000000000" pitchFamily="2" charset="0"/>
            </a:endParaRPr>
          </a:p>
          <a:p>
            <a:r>
              <a:rPr lang="en-GB" sz="3600" dirty="0">
                <a:solidFill>
                  <a:schemeClr val="accent1"/>
                </a:solidFill>
                <a:cs typeface="Roboto" panose="02000000000000000000" pitchFamily="2" charset="0"/>
              </a:rPr>
              <a:t>Deep dive into the IME, what is it, what is it responsible for and can we control this mystical beast</a:t>
            </a:r>
            <a:endParaRPr lang="en-US" sz="3600" dirty="0">
              <a:solidFill>
                <a:schemeClr val="accent1"/>
              </a:solidFill>
              <a:cs typeface="Roboto" panose="02000000000000000000" pitchFamily="2" charset="0"/>
            </a:endParaRPr>
          </a:p>
        </p:txBody>
      </p:sp>
    </p:spTree>
    <p:extLst>
      <p:ext uri="{BB962C8B-B14F-4D97-AF65-F5344CB8AC3E}">
        <p14:creationId xmlns:p14="http://schemas.microsoft.com/office/powerpoint/2010/main" val="143225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is the IME installed?</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41028" y="1434761"/>
            <a:ext cx="4497233" cy="49887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View the </a:t>
            </a:r>
            <a:r>
              <a:rPr lang="en-US" dirty="0" err="1">
                <a:latin typeface="Calibri" panose="020F0502020204030204" pitchFamily="34" charset="0"/>
                <a:ea typeface="Calibri" panose="020F0502020204030204" pitchFamily="34" charset="0"/>
                <a:cs typeface="Calibri" panose="020F0502020204030204" pitchFamily="34" charset="0"/>
              </a:rPr>
              <a:t>SyncML</a:t>
            </a:r>
            <a:r>
              <a:rPr lang="en-US" dirty="0">
                <a:latin typeface="Calibri" panose="020F0502020204030204" pitchFamily="34" charset="0"/>
                <a:ea typeface="Calibri" panose="020F0502020204030204" pitchFamily="34" charset="0"/>
                <a:cs typeface="Calibri" panose="020F0502020204030204" pitchFamily="34" charset="0"/>
              </a:rPr>
              <a:t> message where OMA-DM initiates the MSI install for the IME</a:t>
            </a: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396CCCC-4FDE-5519-24C3-D0AAEA9F8BE2}"/>
              </a:ext>
            </a:extLst>
          </p:cNvPr>
          <p:cNvSpPr txBox="1"/>
          <p:nvPr/>
        </p:nvSpPr>
        <p:spPr>
          <a:xfrm>
            <a:off x="194037" y="6158847"/>
            <a:ext cx="5060450" cy="369332"/>
          </a:xfrm>
          <a:prstGeom prst="rect">
            <a:avLst/>
          </a:prstGeom>
          <a:noFill/>
        </p:spPr>
        <p:txBody>
          <a:bodyPr wrap="square" rtlCol="0">
            <a:spAutoFit/>
          </a:bodyPr>
          <a:lstStyle/>
          <a:p>
            <a:r>
              <a:rPr lang="en-GB" dirty="0">
                <a:solidFill>
                  <a:schemeClr val="accent1"/>
                </a:solidFill>
              </a:rPr>
              <a:t>https://github.com/okieselbach/SyncMLViewer</a:t>
            </a:r>
          </a:p>
        </p:txBody>
      </p:sp>
      <p:pic>
        <p:nvPicPr>
          <p:cNvPr id="5" name="Picture 4">
            <a:extLst>
              <a:ext uri="{FF2B5EF4-FFF2-40B4-BE49-F238E27FC236}">
                <a16:creationId xmlns:a16="http://schemas.microsoft.com/office/drawing/2014/main" id="{CCF33900-616F-4D68-71D1-48C192E010A9}"/>
              </a:ext>
            </a:extLst>
          </p:cNvPr>
          <p:cNvPicPr>
            <a:picLocks noChangeAspect="1"/>
          </p:cNvPicPr>
          <p:nvPr/>
        </p:nvPicPr>
        <p:blipFill rotWithShape="1">
          <a:blip r:embed="rId2"/>
          <a:srcRect t="11426" b="8223"/>
          <a:stretch/>
        </p:blipFill>
        <p:spPr>
          <a:xfrm>
            <a:off x="5397407" y="1285460"/>
            <a:ext cx="6658540" cy="4532243"/>
          </a:xfrm>
          <a:prstGeom prst="rect">
            <a:avLst/>
          </a:prstGeom>
        </p:spPr>
      </p:pic>
      <p:pic>
        <p:nvPicPr>
          <p:cNvPr id="9" name="Picture 8">
            <a:extLst>
              <a:ext uri="{FF2B5EF4-FFF2-40B4-BE49-F238E27FC236}">
                <a16:creationId xmlns:a16="http://schemas.microsoft.com/office/drawing/2014/main" id="{E7683368-764A-ED69-8CC2-C02725DC85A5}"/>
              </a:ext>
            </a:extLst>
          </p:cNvPr>
          <p:cNvPicPr>
            <a:picLocks noChangeAspect="1"/>
          </p:cNvPicPr>
          <p:nvPr/>
        </p:nvPicPr>
        <p:blipFill>
          <a:blip r:embed="rId3"/>
          <a:stretch>
            <a:fillRect/>
          </a:stretch>
        </p:blipFill>
        <p:spPr>
          <a:xfrm>
            <a:off x="5368301" y="5890260"/>
            <a:ext cx="6668496" cy="744567"/>
          </a:xfrm>
          <a:prstGeom prst="rect">
            <a:avLst/>
          </a:prstGeom>
        </p:spPr>
      </p:pic>
      <p:pic>
        <p:nvPicPr>
          <p:cNvPr id="9218" name="Picture 2" descr="Girl Lol GIF by America's Funniest Home Videos">
            <a:extLst>
              <a:ext uri="{FF2B5EF4-FFF2-40B4-BE49-F238E27FC236}">
                <a16:creationId xmlns:a16="http://schemas.microsoft.com/office/drawing/2014/main" id="{A85E3946-4C70-79C3-A18E-394C45F37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01" y="3183247"/>
            <a:ext cx="4510088" cy="222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935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0C3C54-121F-27D8-8FBD-34F0FFB3D7EA}"/>
              </a:ext>
            </a:extLst>
          </p:cNvPr>
          <p:cNvPicPr>
            <a:picLocks noChangeAspect="1"/>
          </p:cNvPicPr>
          <p:nvPr/>
        </p:nvPicPr>
        <p:blipFill>
          <a:blip r:embed="rId2"/>
          <a:stretch>
            <a:fillRect/>
          </a:stretch>
        </p:blipFill>
        <p:spPr>
          <a:xfrm>
            <a:off x="202168" y="2650728"/>
            <a:ext cx="8375176" cy="4182860"/>
          </a:xfrm>
          <a:prstGeom prst="rect">
            <a:avLst/>
          </a:prstGeom>
        </p:spPr>
      </p:pic>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is the IME installed?</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41028" y="1434761"/>
            <a:ext cx="11045588" cy="49887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You can track the install via the local registry</a:t>
            </a:r>
            <a:br>
              <a:rPr lang="en-US" dirty="0">
                <a:latin typeface="Calibri" panose="020F0502020204030204" pitchFamily="34" charset="0"/>
                <a:ea typeface="Calibri" panose="020F0502020204030204" pitchFamily="34" charset="0"/>
                <a:cs typeface="Calibri" panose="020F0502020204030204" pitchFamily="34" charset="0"/>
              </a:rPr>
            </a:b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r>
              <a:rPr lang="en-GB" sz="200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HKEY_LOCAL_MACHINE\SOFTWARE\Microsoft\</a:t>
            </a:r>
            <a:r>
              <a:rPr lang="en-GB" sz="2000" dirty="0" err="1">
                <a:solidFill>
                  <a:schemeClr val="accent1"/>
                </a:solidFill>
                <a:effectLst/>
                <a:latin typeface="Calibri" panose="020F0502020204030204" pitchFamily="34" charset="0"/>
                <a:ea typeface="Calibri" panose="020F0502020204030204" pitchFamily="34" charset="0"/>
                <a:cs typeface="Calibri" panose="020F0502020204030204" pitchFamily="34" charset="0"/>
              </a:rPr>
              <a:t>EnterpriseDesktopAppManagement</a:t>
            </a:r>
            <a:r>
              <a:rPr lang="en-GB" sz="200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a:t>
            </a:r>
            <a:br>
              <a:rPr lang="en-GB" sz="200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br>
            <a:r>
              <a:rPr lang="en-GB" sz="200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S-0-0-00-0000000000-0000000000-000000000-000\MSI</a:t>
            </a:r>
          </a:p>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Graphic 8" descr="Download from cloud with solid fill">
            <a:extLst>
              <a:ext uri="{FF2B5EF4-FFF2-40B4-BE49-F238E27FC236}">
                <a16:creationId xmlns:a16="http://schemas.microsoft.com/office/drawing/2014/main" id="{89801AF4-A85A-331F-C71C-020558F3E1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497" y="1939642"/>
            <a:ext cx="1721105" cy="1721105"/>
          </a:xfrm>
          <a:prstGeom prst="rect">
            <a:avLst/>
          </a:prstGeom>
        </p:spPr>
      </p:pic>
      <p:sp>
        <p:nvSpPr>
          <p:cNvPr id="10" name="TextBox 9">
            <a:extLst>
              <a:ext uri="{FF2B5EF4-FFF2-40B4-BE49-F238E27FC236}">
                <a16:creationId xmlns:a16="http://schemas.microsoft.com/office/drawing/2014/main" id="{ADDCBAC6-9E6F-B50B-47C6-BBF7BDA9B6D4}"/>
              </a:ext>
            </a:extLst>
          </p:cNvPr>
          <p:cNvSpPr txBox="1"/>
          <p:nvPr/>
        </p:nvSpPr>
        <p:spPr>
          <a:xfrm>
            <a:off x="8763317" y="3515171"/>
            <a:ext cx="3173925" cy="2031325"/>
          </a:xfrm>
          <a:prstGeom prst="rect">
            <a:avLst/>
          </a:prstGeom>
          <a:solidFill>
            <a:schemeClr val="bg1"/>
          </a:solidFill>
        </p:spPr>
        <p:txBody>
          <a:bodyPr wrap="square" rtlCol="0">
            <a:spAutoFit/>
          </a:bodyPr>
          <a:lstStyle/>
          <a:p>
            <a:pPr algn="ctr"/>
            <a:r>
              <a:rPr lang="en-US" dirty="0">
                <a:solidFill>
                  <a:schemeClr val="accent1"/>
                </a:solidFill>
              </a:rPr>
              <a:t>Version downloaded depends on Intune Scale set</a:t>
            </a:r>
          </a:p>
          <a:p>
            <a:pPr algn="ctr"/>
            <a:endParaRPr lang="en-US" dirty="0">
              <a:solidFill>
                <a:schemeClr val="accent1"/>
              </a:solidFill>
            </a:endParaRPr>
          </a:p>
          <a:p>
            <a:pPr algn="ctr"/>
            <a:r>
              <a:rPr lang="en-US" dirty="0">
                <a:solidFill>
                  <a:schemeClr val="accent1"/>
                </a:solidFill>
              </a:rPr>
              <a:t>New versions are rolled out automatically</a:t>
            </a:r>
          </a:p>
          <a:p>
            <a:pPr algn="ctr"/>
            <a:endParaRPr lang="en-US" dirty="0">
              <a:solidFill>
                <a:schemeClr val="accent1"/>
              </a:solidFill>
            </a:endParaRPr>
          </a:p>
          <a:p>
            <a:pPr algn="ctr"/>
            <a:r>
              <a:rPr lang="en-US" dirty="0">
                <a:solidFill>
                  <a:srgbClr val="C00000"/>
                </a:solidFill>
              </a:rPr>
              <a:t>Snapshots are a curse</a:t>
            </a:r>
            <a:endParaRPr lang="en-GB" dirty="0">
              <a:solidFill>
                <a:srgbClr val="C00000"/>
              </a:solidFill>
            </a:endParaRPr>
          </a:p>
        </p:txBody>
      </p:sp>
      <p:pic>
        <p:nvPicPr>
          <p:cNvPr id="12" name="Picture 11" descr="Skill and crossbones">
            <a:extLst>
              <a:ext uri="{FF2B5EF4-FFF2-40B4-BE49-F238E27FC236}">
                <a16:creationId xmlns:a16="http://schemas.microsoft.com/office/drawing/2014/main" id="{29BBE22C-8896-2BB0-E4AE-47B71C55A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9689" y="5655209"/>
            <a:ext cx="1012209" cy="1084510"/>
          </a:xfrm>
          <a:prstGeom prst="rect">
            <a:avLst/>
          </a:prstGeom>
        </p:spPr>
      </p:pic>
    </p:spTree>
    <p:extLst>
      <p:ext uri="{BB962C8B-B14F-4D97-AF65-F5344CB8AC3E}">
        <p14:creationId xmlns:p14="http://schemas.microsoft.com/office/powerpoint/2010/main" val="2679077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is the IME installed?</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41027" y="1434762"/>
            <a:ext cx="3907512" cy="48865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MDM Diagnostics Report</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Do Not Uninstall it – pain will follow</a:t>
            </a:r>
            <a:endParaRPr lang="en-GB"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5A88875-82B6-52E2-60C5-40EA1B3E0F66}"/>
              </a:ext>
            </a:extLst>
          </p:cNvPr>
          <p:cNvPicPr>
            <a:picLocks noChangeAspect="1"/>
          </p:cNvPicPr>
          <p:nvPr/>
        </p:nvPicPr>
        <p:blipFill>
          <a:blip r:embed="rId2"/>
          <a:stretch>
            <a:fillRect/>
          </a:stretch>
        </p:blipFill>
        <p:spPr>
          <a:xfrm>
            <a:off x="4151245" y="1593458"/>
            <a:ext cx="7984435" cy="4437767"/>
          </a:xfrm>
          <a:prstGeom prst="rect">
            <a:avLst/>
          </a:prstGeom>
        </p:spPr>
      </p:pic>
      <p:sp>
        <p:nvSpPr>
          <p:cNvPr id="9" name="TextBox 8">
            <a:extLst>
              <a:ext uri="{FF2B5EF4-FFF2-40B4-BE49-F238E27FC236}">
                <a16:creationId xmlns:a16="http://schemas.microsoft.com/office/drawing/2014/main" id="{65E2DF23-D8BD-1551-D41E-8C1CB7A10382}"/>
              </a:ext>
            </a:extLst>
          </p:cNvPr>
          <p:cNvSpPr txBox="1"/>
          <p:nvPr/>
        </p:nvSpPr>
        <p:spPr>
          <a:xfrm>
            <a:off x="411164" y="6169656"/>
            <a:ext cx="11299853" cy="800219"/>
          </a:xfrm>
          <a:prstGeom prst="rect">
            <a:avLst/>
          </a:prstGeom>
          <a:noFill/>
        </p:spPr>
        <p:txBody>
          <a:bodyPr wrap="square">
            <a:spAutoFit/>
          </a:bodyPr>
          <a:lstStyle/>
          <a:p>
            <a:r>
              <a:rPr lang="en-GB" sz="2800" dirty="0">
                <a:solidFill>
                  <a:schemeClr val="accent1"/>
                </a:solidFill>
              </a:rPr>
              <a:t>https://euprodimedatasec.azureedge.net/IntuneWindowsAgent.msi</a:t>
            </a:r>
          </a:p>
          <a:p>
            <a:endParaRPr lang="en-GB" dirty="0"/>
          </a:p>
        </p:txBody>
      </p:sp>
      <p:pic>
        <p:nvPicPr>
          <p:cNvPr id="1026" name="Picture 2" descr="May Go Away GIF by DriveTribe">
            <a:extLst>
              <a:ext uri="{FF2B5EF4-FFF2-40B4-BE49-F238E27FC236}">
                <a16:creationId xmlns:a16="http://schemas.microsoft.com/office/drawing/2014/main" id="{8AEFB3E2-9F8B-5AC3-5DBD-BF6E14CDD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01" y="3577002"/>
            <a:ext cx="3375090" cy="189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771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is the IME installed?</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41028" y="1434761"/>
            <a:ext cx="11045588" cy="49887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 black dog with red eyes&#10;&#10;Description automatically generated">
            <a:extLst>
              <a:ext uri="{FF2B5EF4-FFF2-40B4-BE49-F238E27FC236}">
                <a16:creationId xmlns:a16="http://schemas.microsoft.com/office/drawing/2014/main" id="{7A0D10AA-42AA-6749-972B-D3F6C93D6C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24083" y="1175072"/>
            <a:ext cx="8479810" cy="5639074"/>
          </a:xfrm>
          <a:prstGeom prst="rect">
            <a:avLst/>
          </a:prstGeom>
        </p:spPr>
      </p:pic>
      <p:sp>
        <p:nvSpPr>
          <p:cNvPr id="7" name="TextBox 6">
            <a:extLst>
              <a:ext uri="{FF2B5EF4-FFF2-40B4-BE49-F238E27FC236}">
                <a16:creationId xmlns:a16="http://schemas.microsoft.com/office/drawing/2014/main" id="{9715C375-8778-AA14-9A66-EBAE8929EAE1}"/>
              </a:ext>
            </a:extLst>
          </p:cNvPr>
          <p:cNvSpPr txBox="1"/>
          <p:nvPr/>
        </p:nvSpPr>
        <p:spPr>
          <a:xfrm>
            <a:off x="10103893" y="2666555"/>
            <a:ext cx="2088107" cy="3431709"/>
          </a:xfrm>
          <a:prstGeom prst="rect">
            <a:avLst/>
          </a:prstGeom>
          <a:solidFill>
            <a:schemeClr val="bg1"/>
          </a:solidFill>
        </p:spPr>
        <p:txBody>
          <a:bodyPr wrap="square" rtlCol="0">
            <a:spAutoFit/>
          </a:bodyPr>
          <a:lstStyle/>
          <a:p>
            <a:pPr algn="ctr"/>
            <a:r>
              <a:rPr lang="en-US" sz="2800" dirty="0">
                <a:solidFill>
                  <a:schemeClr val="accent1"/>
                </a:solidFill>
              </a:rPr>
              <a:t>LAB Time</a:t>
            </a:r>
          </a:p>
          <a:p>
            <a:pPr algn="ctr"/>
            <a:endParaRPr lang="en-US" sz="2800" dirty="0">
              <a:solidFill>
                <a:schemeClr val="accent1"/>
              </a:solidFill>
            </a:endParaRPr>
          </a:p>
          <a:p>
            <a:pPr algn="ctr"/>
            <a:endParaRPr lang="en-US" sz="2800" dirty="0">
              <a:solidFill>
                <a:schemeClr val="accent1"/>
              </a:solidFill>
            </a:endParaRPr>
          </a:p>
          <a:p>
            <a:pPr algn="ctr"/>
            <a:r>
              <a:rPr lang="en-US" sz="1400" dirty="0">
                <a:solidFill>
                  <a:schemeClr val="accent1"/>
                </a:solidFill>
              </a:rPr>
              <a:t>BW-W11-5</a:t>
            </a:r>
          </a:p>
          <a:p>
            <a:pPr algn="ctr"/>
            <a:r>
              <a:rPr lang="en-US" sz="1400" dirty="0">
                <a:solidFill>
                  <a:schemeClr val="accent1"/>
                </a:solidFill>
              </a:rPr>
              <a:t>Snapshot: </a:t>
            </a:r>
            <a:r>
              <a:rPr lang="en-US" sz="1400" dirty="0" err="1">
                <a:solidFill>
                  <a:schemeClr val="accent1"/>
                </a:solidFill>
              </a:rPr>
              <a:t>PreAADJoin</a:t>
            </a:r>
            <a:br>
              <a:rPr lang="en-US" sz="1400" dirty="0">
                <a:solidFill>
                  <a:schemeClr val="accent1"/>
                </a:solidFill>
              </a:rPr>
            </a:br>
            <a:br>
              <a:rPr lang="en-US" sz="1400" dirty="0">
                <a:solidFill>
                  <a:schemeClr val="accent1"/>
                </a:solidFill>
              </a:rPr>
            </a:br>
            <a:r>
              <a:rPr lang="en-US" sz="1100" dirty="0">
                <a:solidFill>
                  <a:schemeClr val="accent1"/>
                </a:solidFill>
              </a:rPr>
              <a:t>Shift F10 during OOBE and install </a:t>
            </a:r>
            <a:r>
              <a:rPr lang="en-US" sz="1100" dirty="0" err="1">
                <a:solidFill>
                  <a:schemeClr val="accent1"/>
                </a:solidFill>
              </a:rPr>
              <a:t>SyncML</a:t>
            </a:r>
            <a:r>
              <a:rPr lang="en-US" sz="1100" dirty="0">
                <a:solidFill>
                  <a:schemeClr val="accent1"/>
                </a:solidFill>
              </a:rPr>
              <a:t>/View Registry</a:t>
            </a:r>
          </a:p>
          <a:p>
            <a:pPr algn="ctr"/>
            <a:br>
              <a:rPr lang="en-US" sz="1400" dirty="0">
                <a:solidFill>
                  <a:schemeClr val="accent1"/>
                </a:solidFill>
              </a:rPr>
            </a:br>
            <a:r>
              <a:rPr lang="en-GB" sz="900" dirty="0">
                <a:solidFill>
                  <a:schemeClr val="accent1"/>
                </a:solidFill>
              </a:rPr>
              <a:t>https://github.com/okieselbach/SyncMLViewer/blob/master/SyncMLViewer/dist/SyncMLViewer-v108.zip</a:t>
            </a:r>
          </a:p>
          <a:p>
            <a:pPr algn="ctr"/>
            <a:br>
              <a:rPr lang="en-US" sz="1400" dirty="0">
                <a:solidFill>
                  <a:schemeClr val="accent1"/>
                </a:solidFill>
              </a:rPr>
            </a:br>
            <a:endParaRPr lang="en-GB" sz="1400" dirty="0">
              <a:solidFill>
                <a:srgbClr val="C00000"/>
              </a:solidFill>
            </a:endParaRPr>
          </a:p>
        </p:txBody>
      </p:sp>
      <p:pic>
        <p:nvPicPr>
          <p:cNvPr id="11" name="Graphic 10" descr="Test tubes outline">
            <a:extLst>
              <a:ext uri="{FF2B5EF4-FFF2-40B4-BE49-F238E27FC236}">
                <a16:creationId xmlns:a16="http://schemas.microsoft.com/office/drawing/2014/main" id="{8F4A6022-0C23-DCDA-76AD-4A3536959F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38628" y="1593458"/>
            <a:ext cx="914400" cy="914400"/>
          </a:xfrm>
          <a:prstGeom prst="rect">
            <a:avLst/>
          </a:prstGeom>
        </p:spPr>
      </p:pic>
    </p:spTree>
    <p:extLst>
      <p:ext uri="{BB962C8B-B14F-4D97-AF65-F5344CB8AC3E}">
        <p14:creationId xmlns:p14="http://schemas.microsoft.com/office/powerpoint/2010/main" val="1177904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B36276-43E9-4C12-9154-60DBF8E7C005}"/>
              </a:ext>
            </a:extLst>
          </p:cNvPr>
          <p:cNvSpPr>
            <a:spLocks noGrp="1"/>
          </p:cNvSpPr>
          <p:nvPr>
            <p:ph type="body" sz="quarter" idx="10"/>
          </p:nvPr>
        </p:nvSpPr>
        <p:spPr>
          <a:xfrm>
            <a:off x="109181" y="4239904"/>
            <a:ext cx="11969087" cy="2781869"/>
          </a:xfrm>
        </p:spPr>
        <p:txBody>
          <a:bodyPr lIns="91440" tIns="45720" rIns="91440" bIns="45720" anchor="t">
            <a:noAutofit/>
          </a:bodyPr>
          <a:lstStyle/>
          <a:p>
            <a:r>
              <a:rPr lang="en-GB" sz="3600">
                <a:cs typeface="Roboto" panose="02000000000000000000" pitchFamily="2" charset="0"/>
              </a:rPr>
              <a:t>How does the IME process app policy?</a:t>
            </a:r>
          </a:p>
          <a:p>
            <a:endParaRPr lang="en-GB" sz="3600">
              <a:cs typeface="Roboto" panose="02000000000000000000" pitchFamily="2" charset="0"/>
            </a:endParaRPr>
          </a:p>
        </p:txBody>
      </p:sp>
    </p:spTree>
    <p:extLst>
      <p:ext uri="{BB962C8B-B14F-4D97-AF65-F5344CB8AC3E}">
        <p14:creationId xmlns:p14="http://schemas.microsoft.com/office/powerpoint/2010/main" val="3580318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does the IME process app policy? </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406896"/>
            <a:ext cx="6884158"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IntuneManagementExtension.log</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r>
              <a:rPr lang="en-US" sz="2000" dirty="0">
                <a:latin typeface="Calibri" panose="020F0502020204030204" pitchFamily="34" charset="0"/>
                <a:ea typeface="Calibri" panose="020F0502020204030204" pitchFamily="34" charset="0"/>
                <a:cs typeface="Calibri" panose="020F0502020204030204" pitchFamily="34" charset="0"/>
              </a:rPr>
              <a:t>Contains information about the activities and processes related to the execution of scripts and installation of apps deployed through Microsoft Intune. It provides insights into how the IME is functioning on the device and can be useful for troubleshooting and monitoring purposes</a:t>
            </a:r>
          </a:p>
          <a:p>
            <a:pPr marL="0" marR="0" indent="0">
              <a:spcBef>
                <a:spcPts val="0"/>
              </a:spcBef>
              <a:spcAft>
                <a:spcPts val="0"/>
              </a:spcAft>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AgentExecutor.log</a:t>
            </a:r>
          </a:p>
          <a:p>
            <a:pPr marL="0" marR="0" indent="0">
              <a:spcBef>
                <a:spcPts val="0"/>
              </a:spcBef>
              <a:spcAft>
                <a:spcPts val="0"/>
              </a:spcAft>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r>
              <a:rPr lang="en-US" sz="2000" dirty="0">
                <a:latin typeface="Calibri" panose="020F0502020204030204" pitchFamily="34" charset="0"/>
                <a:ea typeface="Calibri" panose="020F0502020204030204" pitchFamily="34" charset="0"/>
                <a:cs typeface="Calibri" panose="020F0502020204030204" pitchFamily="34" charset="0"/>
              </a:rPr>
              <a:t>Contains information about the execution of scripts deployed through Microsoft Intune</a:t>
            </a:r>
          </a:p>
          <a:p>
            <a:pPr marL="0" marR="0" indent="0">
              <a:spcBef>
                <a:spcPts val="0"/>
              </a:spcBef>
              <a:spcAft>
                <a:spcPts val="0"/>
              </a:spcAft>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HealthScripts.log</a:t>
            </a:r>
          </a:p>
          <a:p>
            <a:pPr marL="0" marR="0" indent="0">
              <a:spcBef>
                <a:spcPts val="0"/>
              </a:spcBef>
              <a:spcAft>
                <a:spcPts val="0"/>
              </a:spcAft>
              <a:buNone/>
            </a:pPr>
            <a:r>
              <a:rPr lang="en-US" sz="2000" dirty="0">
                <a:latin typeface="Calibri" panose="020F0502020204030204" pitchFamily="34" charset="0"/>
                <a:ea typeface="Calibri" panose="020F0502020204030204" pitchFamily="34" charset="0"/>
                <a:cs typeface="Calibri" panose="020F0502020204030204" pitchFamily="34" charset="0"/>
              </a:rPr>
              <a:t>Contains information about proactive remediation scripts deployed through Microsoft Intune</a:t>
            </a:r>
            <a:endParaRPr lang="en-GB" sz="2000"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324E3E2-9B22-F219-CF57-4584A545A281}"/>
              </a:ext>
            </a:extLst>
          </p:cNvPr>
          <p:cNvSpPr txBox="1"/>
          <p:nvPr/>
        </p:nvSpPr>
        <p:spPr>
          <a:xfrm>
            <a:off x="7533861" y="2079049"/>
            <a:ext cx="4355333" cy="369332"/>
          </a:xfrm>
          <a:prstGeom prst="rect">
            <a:avLst/>
          </a:prstGeom>
          <a:noFill/>
        </p:spPr>
        <p:txBody>
          <a:bodyPr wrap="square" rtlCol="0">
            <a:spAutoFit/>
          </a:bodyPr>
          <a:lstStyle/>
          <a:p>
            <a:r>
              <a:rPr lang="en-US" dirty="0">
                <a:solidFill>
                  <a:schemeClr val="accent1"/>
                </a:solidFill>
              </a:rPr>
              <a:t>Still Curious to know more? Find the logs</a:t>
            </a:r>
            <a:endParaRPr lang="en-GB" dirty="0">
              <a:solidFill>
                <a:schemeClr val="accent1"/>
              </a:solidFill>
            </a:endParaRPr>
          </a:p>
        </p:txBody>
      </p:sp>
      <p:sp>
        <p:nvSpPr>
          <p:cNvPr id="8" name="TextBox 7">
            <a:extLst>
              <a:ext uri="{FF2B5EF4-FFF2-40B4-BE49-F238E27FC236}">
                <a16:creationId xmlns:a16="http://schemas.microsoft.com/office/drawing/2014/main" id="{A6C68CD1-34FF-1C3D-7B44-16E0AD34D2CA}"/>
              </a:ext>
            </a:extLst>
          </p:cNvPr>
          <p:cNvSpPr txBox="1"/>
          <p:nvPr/>
        </p:nvSpPr>
        <p:spPr>
          <a:xfrm>
            <a:off x="5402255" y="6343513"/>
            <a:ext cx="6718852" cy="369332"/>
          </a:xfrm>
          <a:prstGeom prst="rect">
            <a:avLst/>
          </a:prstGeom>
          <a:noFill/>
        </p:spPr>
        <p:txBody>
          <a:bodyPr wrap="square">
            <a:spAutoFit/>
          </a:bodyPr>
          <a:lstStyle/>
          <a:p>
            <a:r>
              <a:rPr lang="en-GB" dirty="0">
                <a:solidFill>
                  <a:schemeClr val="accent1"/>
                </a:solidFill>
              </a:rPr>
              <a:t>C:\ProgramData\Microsoft\IntuneManagementExtension\Logs</a:t>
            </a:r>
          </a:p>
        </p:txBody>
      </p:sp>
      <p:pic>
        <p:nvPicPr>
          <p:cNvPr id="2052" name="Picture 4" descr="Heavy Equipment Landscaping GIF by JC Property Professionals">
            <a:extLst>
              <a:ext uri="{FF2B5EF4-FFF2-40B4-BE49-F238E27FC236}">
                <a16:creationId xmlns:a16="http://schemas.microsoft.com/office/drawing/2014/main" id="{D5C0644F-0B4B-2D6C-E095-0134FA37F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217" y="2593351"/>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915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does the IME process app policy? </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graphicFrame>
        <p:nvGraphicFramePr>
          <p:cNvPr id="7" name="Diagram 6">
            <a:extLst>
              <a:ext uri="{FF2B5EF4-FFF2-40B4-BE49-F238E27FC236}">
                <a16:creationId xmlns:a16="http://schemas.microsoft.com/office/drawing/2014/main" id="{8F310028-CEC7-18AC-88EB-70CF2F3EF5DB}"/>
              </a:ext>
            </a:extLst>
          </p:cNvPr>
          <p:cNvGraphicFramePr/>
          <p:nvPr>
            <p:extLst>
              <p:ext uri="{D42A27DB-BD31-4B8C-83A1-F6EECF244321}">
                <p14:modId xmlns:p14="http://schemas.microsoft.com/office/powerpoint/2010/main" val="2687051023"/>
              </p:ext>
            </p:extLst>
          </p:nvPr>
        </p:nvGraphicFramePr>
        <p:xfrm>
          <a:off x="-478163" y="1401302"/>
          <a:ext cx="8180569" cy="475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a:extLst>
              <a:ext uri="{FF2B5EF4-FFF2-40B4-BE49-F238E27FC236}">
                <a16:creationId xmlns:a16="http://schemas.microsoft.com/office/drawing/2014/main" id="{2114F713-B3F1-A429-E723-C630956006B9}"/>
              </a:ext>
            </a:extLst>
          </p:cNvPr>
          <p:cNvPicPr>
            <a:picLocks noChangeAspect="1"/>
          </p:cNvPicPr>
          <p:nvPr/>
        </p:nvPicPr>
        <p:blipFill>
          <a:blip r:embed="rId7"/>
          <a:stretch>
            <a:fillRect/>
          </a:stretch>
        </p:blipFill>
        <p:spPr>
          <a:xfrm>
            <a:off x="2329161" y="1294512"/>
            <a:ext cx="5598860" cy="1023601"/>
          </a:xfrm>
          <a:prstGeom prst="rect">
            <a:avLst/>
          </a:prstGeom>
        </p:spPr>
      </p:pic>
      <p:pic>
        <p:nvPicPr>
          <p:cNvPr id="14" name="Picture 13">
            <a:extLst>
              <a:ext uri="{FF2B5EF4-FFF2-40B4-BE49-F238E27FC236}">
                <a16:creationId xmlns:a16="http://schemas.microsoft.com/office/drawing/2014/main" id="{14887E99-EA11-BCD4-34A1-EA4EA52CAA34}"/>
              </a:ext>
            </a:extLst>
          </p:cNvPr>
          <p:cNvPicPr>
            <a:picLocks noChangeAspect="1"/>
          </p:cNvPicPr>
          <p:nvPr/>
        </p:nvPicPr>
        <p:blipFill rotWithShape="1">
          <a:blip r:embed="rId8"/>
          <a:srcRect r="24469" b="21537"/>
          <a:stretch/>
        </p:blipFill>
        <p:spPr>
          <a:xfrm>
            <a:off x="3744732" y="2479155"/>
            <a:ext cx="5157085" cy="725592"/>
          </a:xfrm>
          <a:prstGeom prst="rect">
            <a:avLst/>
          </a:prstGeom>
        </p:spPr>
      </p:pic>
      <p:pic>
        <p:nvPicPr>
          <p:cNvPr id="17" name="Picture 16">
            <a:extLst>
              <a:ext uri="{FF2B5EF4-FFF2-40B4-BE49-F238E27FC236}">
                <a16:creationId xmlns:a16="http://schemas.microsoft.com/office/drawing/2014/main" id="{76319F5D-BD04-B3B2-0553-DD56FB8B4AC0}"/>
              </a:ext>
            </a:extLst>
          </p:cNvPr>
          <p:cNvPicPr>
            <a:picLocks noChangeAspect="1"/>
          </p:cNvPicPr>
          <p:nvPr/>
        </p:nvPicPr>
        <p:blipFill rotWithShape="1">
          <a:blip r:embed="rId9"/>
          <a:srcRect r="31393"/>
          <a:stretch/>
        </p:blipFill>
        <p:spPr>
          <a:xfrm>
            <a:off x="4903304" y="3333064"/>
            <a:ext cx="4101590" cy="924751"/>
          </a:xfrm>
          <a:prstGeom prst="rect">
            <a:avLst/>
          </a:prstGeom>
        </p:spPr>
      </p:pic>
      <p:pic>
        <p:nvPicPr>
          <p:cNvPr id="19" name="Picture 18">
            <a:extLst>
              <a:ext uri="{FF2B5EF4-FFF2-40B4-BE49-F238E27FC236}">
                <a16:creationId xmlns:a16="http://schemas.microsoft.com/office/drawing/2014/main" id="{DFFF3829-56F4-E1C3-797A-DAD7F9A69045}"/>
              </a:ext>
            </a:extLst>
          </p:cNvPr>
          <p:cNvPicPr>
            <a:picLocks noChangeAspect="1"/>
          </p:cNvPicPr>
          <p:nvPr/>
        </p:nvPicPr>
        <p:blipFill rotWithShape="1">
          <a:blip r:embed="rId10"/>
          <a:srcRect r="28330"/>
          <a:stretch/>
        </p:blipFill>
        <p:spPr>
          <a:xfrm>
            <a:off x="6096000" y="4528559"/>
            <a:ext cx="5196841" cy="528830"/>
          </a:xfrm>
          <a:prstGeom prst="rect">
            <a:avLst/>
          </a:prstGeom>
        </p:spPr>
      </p:pic>
      <p:pic>
        <p:nvPicPr>
          <p:cNvPr id="21" name="Picture 20">
            <a:extLst>
              <a:ext uri="{FF2B5EF4-FFF2-40B4-BE49-F238E27FC236}">
                <a16:creationId xmlns:a16="http://schemas.microsoft.com/office/drawing/2014/main" id="{01D43267-C160-51DF-17E6-26770925E780}"/>
              </a:ext>
            </a:extLst>
          </p:cNvPr>
          <p:cNvPicPr>
            <a:picLocks noChangeAspect="1"/>
          </p:cNvPicPr>
          <p:nvPr/>
        </p:nvPicPr>
        <p:blipFill>
          <a:blip r:embed="rId11"/>
          <a:stretch>
            <a:fillRect/>
          </a:stretch>
        </p:blipFill>
        <p:spPr>
          <a:xfrm>
            <a:off x="7117228" y="5426821"/>
            <a:ext cx="4280896" cy="1020945"/>
          </a:xfrm>
          <a:prstGeom prst="rect">
            <a:avLst/>
          </a:prstGeom>
        </p:spPr>
      </p:pic>
      <p:pic>
        <p:nvPicPr>
          <p:cNvPr id="23" name="Graphic 22" descr="Badge 1 with solid fill">
            <a:extLst>
              <a:ext uri="{FF2B5EF4-FFF2-40B4-BE49-F238E27FC236}">
                <a16:creationId xmlns:a16="http://schemas.microsoft.com/office/drawing/2014/main" id="{A17597A7-8141-528B-8E8A-A9A2050992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7994" y="1185858"/>
            <a:ext cx="430888" cy="430888"/>
          </a:xfrm>
          <a:prstGeom prst="rect">
            <a:avLst/>
          </a:prstGeom>
        </p:spPr>
      </p:pic>
      <p:pic>
        <p:nvPicPr>
          <p:cNvPr id="25" name="Graphic 24" descr="Badge with solid fill">
            <a:extLst>
              <a:ext uri="{FF2B5EF4-FFF2-40B4-BE49-F238E27FC236}">
                <a16:creationId xmlns:a16="http://schemas.microsoft.com/office/drawing/2014/main" id="{1ADFE70E-02F8-2582-22C8-0B049AB41E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69379" y="2156791"/>
            <a:ext cx="457200" cy="457200"/>
          </a:xfrm>
          <a:prstGeom prst="rect">
            <a:avLst/>
          </a:prstGeom>
        </p:spPr>
      </p:pic>
      <p:pic>
        <p:nvPicPr>
          <p:cNvPr id="27" name="Graphic 26" descr="Badge 3 with solid fill">
            <a:extLst>
              <a:ext uri="{FF2B5EF4-FFF2-40B4-BE49-F238E27FC236}">
                <a16:creationId xmlns:a16="http://schemas.microsoft.com/office/drawing/2014/main" id="{66A74885-C869-BEBC-D140-8E0C5540843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735150" y="3104464"/>
            <a:ext cx="457200" cy="457200"/>
          </a:xfrm>
          <a:prstGeom prst="rect">
            <a:avLst/>
          </a:prstGeom>
        </p:spPr>
      </p:pic>
      <p:pic>
        <p:nvPicPr>
          <p:cNvPr id="29" name="Graphic 28" descr="Badge 4 with solid fill">
            <a:extLst>
              <a:ext uri="{FF2B5EF4-FFF2-40B4-BE49-F238E27FC236}">
                <a16:creationId xmlns:a16="http://schemas.microsoft.com/office/drawing/2014/main" id="{031C2359-2FAB-89F2-FA5D-055B297714B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043522" y="4074769"/>
            <a:ext cx="457200" cy="457200"/>
          </a:xfrm>
          <a:prstGeom prst="rect">
            <a:avLst/>
          </a:prstGeom>
        </p:spPr>
      </p:pic>
      <p:pic>
        <p:nvPicPr>
          <p:cNvPr id="31" name="Graphic 30" descr="Badge 5 with solid fill">
            <a:extLst>
              <a:ext uri="{FF2B5EF4-FFF2-40B4-BE49-F238E27FC236}">
                <a16:creationId xmlns:a16="http://schemas.microsoft.com/office/drawing/2014/main" id="{8CD74FE1-CA48-76F9-10CF-AE062987B17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247861" y="5034314"/>
            <a:ext cx="458103" cy="458103"/>
          </a:xfrm>
          <a:prstGeom prst="rect">
            <a:avLst/>
          </a:prstGeom>
        </p:spPr>
      </p:pic>
    </p:spTree>
    <p:extLst>
      <p:ext uri="{BB962C8B-B14F-4D97-AF65-F5344CB8AC3E}">
        <p14:creationId xmlns:p14="http://schemas.microsoft.com/office/powerpoint/2010/main" val="3964878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does the IME process app policy? </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graphicFrame>
        <p:nvGraphicFramePr>
          <p:cNvPr id="7" name="Diagram 6">
            <a:extLst>
              <a:ext uri="{FF2B5EF4-FFF2-40B4-BE49-F238E27FC236}">
                <a16:creationId xmlns:a16="http://schemas.microsoft.com/office/drawing/2014/main" id="{8F310028-CEC7-18AC-88EB-70CF2F3EF5DB}"/>
              </a:ext>
            </a:extLst>
          </p:cNvPr>
          <p:cNvGraphicFramePr/>
          <p:nvPr>
            <p:extLst>
              <p:ext uri="{D42A27DB-BD31-4B8C-83A1-F6EECF244321}">
                <p14:modId xmlns:p14="http://schemas.microsoft.com/office/powerpoint/2010/main" val="2301775621"/>
              </p:ext>
            </p:extLst>
          </p:nvPr>
        </p:nvGraphicFramePr>
        <p:xfrm>
          <a:off x="-567484" y="1459011"/>
          <a:ext cx="8180569" cy="475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2A09B5A2-56C9-9F35-1327-CB6EB4ECA580}"/>
              </a:ext>
            </a:extLst>
          </p:cNvPr>
          <p:cNvPicPr>
            <a:picLocks noChangeAspect="1"/>
          </p:cNvPicPr>
          <p:nvPr/>
        </p:nvPicPr>
        <p:blipFill>
          <a:blip r:embed="rId7"/>
          <a:stretch>
            <a:fillRect/>
          </a:stretch>
        </p:blipFill>
        <p:spPr>
          <a:xfrm>
            <a:off x="2239397" y="1461004"/>
            <a:ext cx="6800711" cy="765394"/>
          </a:xfrm>
          <a:prstGeom prst="rect">
            <a:avLst/>
          </a:prstGeom>
        </p:spPr>
      </p:pic>
      <p:pic>
        <p:nvPicPr>
          <p:cNvPr id="6" name="Picture 5">
            <a:extLst>
              <a:ext uri="{FF2B5EF4-FFF2-40B4-BE49-F238E27FC236}">
                <a16:creationId xmlns:a16="http://schemas.microsoft.com/office/drawing/2014/main" id="{6EFDE007-0855-2FEE-2AED-7C6C35DB9D1F}"/>
              </a:ext>
            </a:extLst>
          </p:cNvPr>
          <p:cNvPicPr>
            <a:picLocks noChangeAspect="1"/>
          </p:cNvPicPr>
          <p:nvPr/>
        </p:nvPicPr>
        <p:blipFill>
          <a:blip r:embed="rId8"/>
          <a:stretch>
            <a:fillRect/>
          </a:stretch>
        </p:blipFill>
        <p:spPr>
          <a:xfrm>
            <a:off x="3554893" y="2468859"/>
            <a:ext cx="5340627" cy="719695"/>
          </a:xfrm>
          <a:prstGeom prst="rect">
            <a:avLst/>
          </a:prstGeom>
        </p:spPr>
      </p:pic>
      <p:pic>
        <p:nvPicPr>
          <p:cNvPr id="9" name="Picture 8">
            <a:extLst>
              <a:ext uri="{FF2B5EF4-FFF2-40B4-BE49-F238E27FC236}">
                <a16:creationId xmlns:a16="http://schemas.microsoft.com/office/drawing/2014/main" id="{EC59C006-737F-02B5-D0B7-C2625206CB2E}"/>
              </a:ext>
            </a:extLst>
          </p:cNvPr>
          <p:cNvPicPr>
            <a:picLocks noChangeAspect="1"/>
          </p:cNvPicPr>
          <p:nvPr/>
        </p:nvPicPr>
        <p:blipFill rotWithShape="1">
          <a:blip r:embed="rId9"/>
          <a:srcRect t="25163"/>
          <a:stretch/>
        </p:blipFill>
        <p:spPr>
          <a:xfrm>
            <a:off x="6012153" y="4450589"/>
            <a:ext cx="4990834" cy="733321"/>
          </a:xfrm>
          <a:prstGeom prst="rect">
            <a:avLst/>
          </a:prstGeom>
        </p:spPr>
      </p:pic>
      <p:pic>
        <p:nvPicPr>
          <p:cNvPr id="16" name="Picture 15">
            <a:extLst>
              <a:ext uri="{FF2B5EF4-FFF2-40B4-BE49-F238E27FC236}">
                <a16:creationId xmlns:a16="http://schemas.microsoft.com/office/drawing/2014/main" id="{38898A92-23EA-9F01-FAEE-C495C6325A3D}"/>
              </a:ext>
            </a:extLst>
          </p:cNvPr>
          <p:cNvPicPr>
            <a:picLocks noChangeAspect="1"/>
          </p:cNvPicPr>
          <p:nvPr/>
        </p:nvPicPr>
        <p:blipFill>
          <a:blip r:embed="rId10"/>
          <a:stretch>
            <a:fillRect/>
          </a:stretch>
        </p:blipFill>
        <p:spPr>
          <a:xfrm>
            <a:off x="4731685" y="3474808"/>
            <a:ext cx="6469706" cy="733320"/>
          </a:xfrm>
          <a:prstGeom prst="rect">
            <a:avLst/>
          </a:prstGeom>
        </p:spPr>
      </p:pic>
      <p:pic>
        <p:nvPicPr>
          <p:cNvPr id="20" name="Picture 19">
            <a:extLst>
              <a:ext uri="{FF2B5EF4-FFF2-40B4-BE49-F238E27FC236}">
                <a16:creationId xmlns:a16="http://schemas.microsoft.com/office/drawing/2014/main" id="{496AEB8E-2D1F-1796-A90C-57BE1504933E}"/>
              </a:ext>
            </a:extLst>
          </p:cNvPr>
          <p:cNvPicPr>
            <a:picLocks noChangeAspect="1"/>
          </p:cNvPicPr>
          <p:nvPr/>
        </p:nvPicPr>
        <p:blipFill>
          <a:blip r:embed="rId11"/>
          <a:stretch>
            <a:fillRect/>
          </a:stretch>
        </p:blipFill>
        <p:spPr>
          <a:xfrm>
            <a:off x="6944138" y="5396677"/>
            <a:ext cx="4786801" cy="952886"/>
          </a:xfrm>
          <a:prstGeom prst="rect">
            <a:avLst/>
          </a:prstGeom>
        </p:spPr>
      </p:pic>
      <p:pic>
        <p:nvPicPr>
          <p:cNvPr id="23" name="Graphic 22" descr="Badge 6 with solid fill">
            <a:extLst>
              <a:ext uri="{FF2B5EF4-FFF2-40B4-BE49-F238E27FC236}">
                <a16:creationId xmlns:a16="http://schemas.microsoft.com/office/drawing/2014/main" id="{1678125E-A1DE-1648-4C58-6D68436339A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2564" y="1230411"/>
            <a:ext cx="433662" cy="433662"/>
          </a:xfrm>
          <a:prstGeom prst="rect">
            <a:avLst/>
          </a:prstGeom>
        </p:spPr>
      </p:pic>
      <p:pic>
        <p:nvPicPr>
          <p:cNvPr id="25" name="Graphic 24" descr="Badge 7 with solid fill">
            <a:extLst>
              <a:ext uri="{FF2B5EF4-FFF2-40B4-BE49-F238E27FC236}">
                <a16:creationId xmlns:a16="http://schemas.microsoft.com/office/drawing/2014/main" id="{9D0F7ACC-8365-B0DE-8A4A-D0D3E8D28F4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09948" y="2226398"/>
            <a:ext cx="458609" cy="458609"/>
          </a:xfrm>
          <a:prstGeom prst="rect">
            <a:avLst/>
          </a:prstGeom>
        </p:spPr>
      </p:pic>
      <p:pic>
        <p:nvPicPr>
          <p:cNvPr id="27" name="Graphic 26" descr="Badge 8 with solid fill">
            <a:extLst>
              <a:ext uri="{FF2B5EF4-FFF2-40B4-BE49-F238E27FC236}">
                <a16:creationId xmlns:a16="http://schemas.microsoft.com/office/drawing/2014/main" id="{5B0B39B2-8A4A-EC51-3323-AC1D168280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50451" y="3188554"/>
            <a:ext cx="457200" cy="457200"/>
          </a:xfrm>
          <a:prstGeom prst="rect">
            <a:avLst/>
          </a:prstGeom>
        </p:spPr>
      </p:pic>
      <p:pic>
        <p:nvPicPr>
          <p:cNvPr id="29" name="Graphic 28" descr="Badge 9 with solid fill">
            <a:extLst>
              <a:ext uri="{FF2B5EF4-FFF2-40B4-BE49-F238E27FC236}">
                <a16:creationId xmlns:a16="http://schemas.microsoft.com/office/drawing/2014/main" id="{BEB3F859-CFA2-0B01-D757-54B8EF3FD67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932556" y="4131366"/>
            <a:ext cx="457200" cy="457200"/>
          </a:xfrm>
          <a:prstGeom prst="rect">
            <a:avLst/>
          </a:prstGeom>
        </p:spPr>
      </p:pic>
      <p:pic>
        <p:nvPicPr>
          <p:cNvPr id="34" name="Graphic 33" descr="Badge 10 with solid fill">
            <a:extLst>
              <a:ext uri="{FF2B5EF4-FFF2-40B4-BE49-F238E27FC236}">
                <a16:creationId xmlns:a16="http://schemas.microsoft.com/office/drawing/2014/main" id="{061854B8-C9B8-7DE8-A234-720706BC62A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201880" y="5098774"/>
            <a:ext cx="445354" cy="445354"/>
          </a:xfrm>
          <a:prstGeom prst="rect">
            <a:avLst/>
          </a:prstGeom>
        </p:spPr>
      </p:pic>
    </p:spTree>
    <p:extLst>
      <p:ext uri="{BB962C8B-B14F-4D97-AF65-F5344CB8AC3E}">
        <p14:creationId xmlns:p14="http://schemas.microsoft.com/office/powerpoint/2010/main" val="1409786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does the IME process app policy? </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graphicFrame>
        <p:nvGraphicFramePr>
          <p:cNvPr id="7" name="Diagram 6">
            <a:extLst>
              <a:ext uri="{FF2B5EF4-FFF2-40B4-BE49-F238E27FC236}">
                <a16:creationId xmlns:a16="http://schemas.microsoft.com/office/drawing/2014/main" id="{8F310028-CEC7-18AC-88EB-70CF2F3EF5DB}"/>
              </a:ext>
            </a:extLst>
          </p:cNvPr>
          <p:cNvGraphicFramePr/>
          <p:nvPr>
            <p:extLst>
              <p:ext uri="{D42A27DB-BD31-4B8C-83A1-F6EECF244321}">
                <p14:modId xmlns:p14="http://schemas.microsoft.com/office/powerpoint/2010/main" val="2370474288"/>
              </p:ext>
            </p:extLst>
          </p:nvPr>
        </p:nvGraphicFramePr>
        <p:xfrm>
          <a:off x="-567484" y="1459011"/>
          <a:ext cx="8180569" cy="475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E317880D-80F9-B206-8D65-BB3E648D1462}"/>
              </a:ext>
            </a:extLst>
          </p:cNvPr>
          <p:cNvPicPr>
            <a:picLocks noChangeAspect="1"/>
          </p:cNvPicPr>
          <p:nvPr/>
        </p:nvPicPr>
        <p:blipFill>
          <a:blip r:embed="rId7"/>
          <a:stretch>
            <a:fillRect/>
          </a:stretch>
        </p:blipFill>
        <p:spPr>
          <a:xfrm>
            <a:off x="3129851" y="2648394"/>
            <a:ext cx="5510278" cy="507930"/>
          </a:xfrm>
          <a:prstGeom prst="rect">
            <a:avLst/>
          </a:prstGeom>
        </p:spPr>
      </p:pic>
      <p:pic>
        <p:nvPicPr>
          <p:cNvPr id="10" name="Picture 9">
            <a:extLst>
              <a:ext uri="{FF2B5EF4-FFF2-40B4-BE49-F238E27FC236}">
                <a16:creationId xmlns:a16="http://schemas.microsoft.com/office/drawing/2014/main" id="{526CC112-A09D-ECAB-D4EA-C98C1A0CB3D8}"/>
              </a:ext>
            </a:extLst>
          </p:cNvPr>
          <p:cNvPicPr>
            <a:picLocks noChangeAspect="1"/>
          </p:cNvPicPr>
          <p:nvPr/>
        </p:nvPicPr>
        <p:blipFill>
          <a:blip r:embed="rId8"/>
          <a:stretch>
            <a:fillRect/>
          </a:stretch>
        </p:blipFill>
        <p:spPr>
          <a:xfrm>
            <a:off x="2199861" y="1637229"/>
            <a:ext cx="8070574" cy="483697"/>
          </a:xfrm>
          <a:prstGeom prst="rect">
            <a:avLst/>
          </a:prstGeom>
        </p:spPr>
      </p:pic>
      <p:pic>
        <p:nvPicPr>
          <p:cNvPr id="12" name="Picture 11">
            <a:extLst>
              <a:ext uri="{FF2B5EF4-FFF2-40B4-BE49-F238E27FC236}">
                <a16:creationId xmlns:a16="http://schemas.microsoft.com/office/drawing/2014/main" id="{7A3176A6-A1AE-A412-E157-4C0A84896C65}"/>
              </a:ext>
            </a:extLst>
          </p:cNvPr>
          <p:cNvPicPr>
            <a:picLocks noChangeAspect="1"/>
          </p:cNvPicPr>
          <p:nvPr/>
        </p:nvPicPr>
        <p:blipFill>
          <a:blip r:embed="rId9"/>
          <a:stretch>
            <a:fillRect/>
          </a:stretch>
        </p:blipFill>
        <p:spPr>
          <a:xfrm>
            <a:off x="4538870" y="3530111"/>
            <a:ext cx="6578072" cy="648026"/>
          </a:xfrm>
          <a:prstGeom prst="rect">
            <a:avLst/>
          </a:prstGeom>
        </p:spPr>
      </p:pic>
      <p:pic>
        <p:nvPicPr>
          <p:cNvPr id="14" name="Picture 13">
            <a:extLst>
              <a:ext uri="{FF2B5EF4-FFF2-40B4-BE49-F238E27FC236}">
                <a16:creationId xmlns:a16="http://schemas.microsoft.com/office/drawing/2014/main" id="{4AC7F21E-570A-E821-3549-4D8F8E9E642D}"/>
              </a:ext>
            </a:extLst>
          </p:cNvPr>
          <p:cNvPicPr>
            <a:picLocks noChangeAspect="1"/>
          </p:cNvPicPr>
          <p:nvPr/>
        </p:nvPicPr>
        <p:blipFill>
          <a:blip r:embed="rId10"/>
          <a:stretch>
            <a:fillRect/>
          </a:stretch>
        </p:blipFill>
        <p:spPr>
          <a:xfrm>
            <a:off x="6033623" y="4293919"/>
            <a:ext cx="2218567" cy="970623"/>
          </a:xfrm>
          <a:prstGeom prst="rect">
            <a:avLst/>
          </a:prstGeom>
        </p:spPr>
      </p:pic>
      <p:pic>
        <p:nvPicPr>
          <p:cNvPr id="18" name="Picture 17">
            <a:extLst>
              <a:ext uri="{FF2B5EF4-FFF2-40B4-BE49-F238E27FC236}">
                <a16:creationId xmlns:a16="http://schemas.microsoft.com/office/drawing/2014/main" id="{50ED4ADA-007A-7B9C-636B-05D13BF55634}"/>
              </a:ext>
            </a:extLst>
          </p:cNvPr>
          <p:cNvPicPr>
            <a:picLocks noChangeAspect="1"/>
          </p:cNvPicPr>
          <p:nvPr/>
        </p:nvPicPr>
        <p:blipFill>
          <a:blip r:embed="rId11"/>
          <a:stretch>
            <a:fillRect/>
          </a:stretch>
        </p:blipFill>
        <p:spPr>
          <a:xfrm>
            <a:off x="8388626" y="4240161"/>
            <a:ext cx="1681528" cy="1078138"/>
          </a:xfrm>
          <a:prstGeom prst="rect">
            <a:avLst/>
          </a:prstGeom>
        </p:spPr>
      </p:pic>
      <p:pic>
        <p:nvPicPr>
          <p:cNvPr id="4098" name="Picture 2" descr="die GIF">
            <a:extLst>
              <a:ext uri="{FF2B5EF4-FFF2-40B4-BE49-F238E27FC236}">
                <a16:creationId xmlns:a16="http://schemas.microsoft.com/office/drawing/2014/main" id="{746EE366-1E28-1842-44AB-28A89AB739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3767" y="5521097"/>
            <a:ext cx="2169718" cy="1225891"/>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Badge 1 with solid fill">
            <a:extLst>
              <a:ext uri="{FF2B5EF4-FFF2-40B4-BE49-F238E27FC236}">
                <a16:creationId xmlns:a16="http://schemas.microsoft.com/office/drawing/2014/main" id="{1CDD70F1-8352-7592-5929-BAE91786F6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202" y="1206341"/>
            <a:ext cx="430888" cy="430888"/>
          </a:xfrm>
          <a:prstGeom prst="rect">
            <a:avLst/>
          </a:prstGeom>
        </p:spPr>
      </p:pic>
      <p:pic>
        <p:nvPicPr>
          <p:cNvPr id="21" name="Graphic 20" descr="Badge with solid fill">
            <a:extLst>
              <a:ext uri="{FF2B5EF4-FFF2-40B4-BE49-F238E27FC236}">
                <a16:creationId xmlns:a16="http://schemas.microsoft.com/office/drawing/2014/main" id="{8A24F0F9-31A8-35C1-E5F6-C4C080FAF5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3721" y="2170381"/>
            <a:ext cx="430888" cy="430888"/>
          </a:xfrm>
          <a:prstGeom prst="rect">
            <a:avLst/>
          </a:prstGeom>
        </p:spPr>
      </p:pic>
      <p:pic>
        <p:nvPicPr>
          <p:cNvPr id="22" name="Graphic 21" descr="Badge 3 with solid fill">
            <a:extLst>
              <a:ext uri="{FF2B5EF4-FFF2-40B4-BE49-F238E27FC236}">
                <a16:creationId xmlns:a16="http://schemas.microsoft.com/office/drawing/2014/main" id="{F6000CD6-E00E-616A-3D44-C484DCE7A6E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04870" y="3128994"/>
            <a:ext cx="430888" cy="430888"/>
          </a:xfrm>
          <a:prstGeom prst="rect">
            <a:avLst/>
          </a:prstGeom>
        </p:spPr>
      </p:pic>
      <p:pic>
        <p:nvPicPr>
          <p:cNvPr id="23" name="Graphic 22" descr="Badge 4 with solid fill">
            <a:extLst>
              <a:ext uri="{FF2B5EF4-FFF2-40B4-BE49-F238E27FC236}">
                <a16:creationId xmlns:a16="http://schemas.microsoft.com/office/drawing/2014/main" id="{D8FDF93D-E02D-63C3-CC07-1063AF680F2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23537" y="4097140"/>
            <a:ext cx="430888" cy="430888"/>
          </a:xfrm>
          <a:prstGeom prst="rect">
            <a:avLst/>
          </a:prstGeom>
        </p:spPr>
      </p:pic>
      <p:pic>
        <p:nvPicPr>
          <p:cNvPr id="24" name="Graphic 23" descr="Badge 5 with solid fill">
            <a:extLst>
              <a:ext uri="{FF2B5EF4-FFF2-40B4-BE49-F238E27FC236}">
                <a16:creationId xmlns:a16="http://schemas.microsoft.com/office/drawing/2014/main" id="{8272DF5A-8A6F-71D0-2629-D718F3D8C62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25741" y="5049098"/>
            <a:ext cx="430887" cy="430887"/>
          </a:xfrm>
          <a:prstGeom prst="rect">
            <a:avLst/>
          </a:prstGeom>
        </p:spPr>
      </p:pic>
      <p:pic>
        <p:nvPicPr>
          <p:cNvPr id="25" name="Graphic 24" descr="Badge 1 with solid fill">
            <a:extLst>
              <a:ext uri="{FF2B5EF4-FFF2-40B4-BE49-F238E27FC236}">
                <a16:creationId xmlns:a16="http://schemas.microsoft.com/office/drawing/2014/main" id="{4E0B67B4-46DD-AEDD-0E60-53F2849EDD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1646" y="1206341"/>
            <a:ext cx="430888" cy="430888"/>
          </a:xfrm>
          <a:prstGeom prst="rect">
            <a:avLst/>
          </a:prstGeom>
        </p:spPr>
      </p:pic>
      <p:pic>
        <p:nvPicPr>
          <p:cNvPr id="26" name="Graphic 25" descr="Badge 1 with solid fill">
            <a:extLst>
              <a:ext uri="{FF2B5EF4-FFF2-40B4-BE49-F238E27FC236}">
                <a16:creationId xmlns:a16="http://schemas.microsoft.com/office/drawing/2014/main" id="{22472F01-725D-E447-033B-419AFA0A51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46441" y="2170381"/>
            <a:ext cx="430888" cy="430888"/>
          </a:xfrm>
          <a:prstGeom prst="rect">
            <a:avLst/>
          </a:prstGeom>
        </p:spPr>
      </p:pic>
      <p:pic>
        <p:nvPicPr>
          <p:cNvPr id="27" name="Graphic 26" descr="Badge 1 with solid fill">
            <a:extLst>
              <a:ext uri="{FF2B5EF4-FFF2-40B4-BE49-F238E27FC236}">
                <a16:creationId xmlns:a16="http://schemas.microsoft.com/office/drawing/2014/main" id="{6936516E-BE8D-B8DA-3458-4305B673CA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79889" y="3128994"/>
            <a:ext cx="430888" cy="430888"/>
          </a:xfrm>
          <a:prstGeom prst="rect">
            <a:avLst/>
          </a:prstGeom>
        </p:spPr>
      </p:pic>
      <p:pic>
        <p:nvPicPr>
          <p:cNvPr id="28" name="Graphic 27" descr="Badge 1 with solid fill">
            <a:extLst>
              <a:ext uri="{FF2B5EF4-FFF2-40B4-BE49-F238E27FC236}">
                <a16:creationId xmlns:a16="http://schemas.microsoft.com/office/drawing/2014/main" id="{9B175999-E57D-181F-23D8-8EF89723AE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83312" y="4102503"/>
            <a:ext cx="430888" cy="430888"/>
          </a:xfrm>
          <a:prstGeom prst="rect">
            <a:avLst/>
          </a:prstGeom>
        </p:spPr>
      </p:pic>
      <p:pic>
        <p:nvPicPr>
          <p:cNvPr id="29" name="Graphic 28" descr="Badge 1 with solid fill">
            <a:extLst>
              <a:ext uri="{FF2B5EF4-FFF2-40B4-BE49-F238E27FC236}">
                <a16:creationId xmlns:a16="http://schemas.microsoft.com/office/drawing/2014/main" id="{326D1F5A-3DFE-1F6E-1505-97B277679D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10297" y="5062519"/>
            <a:ext cx="430888" cy="430888"/>
          </a:xfrm>
          <a:prstGeom prst="rect">
            <a:avLst/>
          </a:prstGeom>
        </p:spPr>
      </p:pic>
    </p:spTree>
    <p:extLst>
      <p:ext uri="{BB962C8B-B14F-4D97-AF65-F5344CB8AC3E}">
        <p14:creationId xmlns:p14="http://schemas.microsoft.com/office/powerpoint/2010/main" val="163872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B36276-43E9-4C12-9154-60DBF8E7C005}"/>
              </a:ext>
            </a:extLst>
          </p:cNvPr>
          <p:cNvSpPr>
            <a:spLocks noGrp="1"/>
          </p:cNvSpPr>
          <p:nvPr>
            <p:ph type="body" sz="quarter" idx="10"/>
          </p:nvPr>
        </p:nvSpPr>
        <p:spPr>
          <a:xfrm>
            <a:off x="109181" y="4239904"/>
            <a:ext cx="11969087" cy="2781869"/>
          </a:xfrm>
        </p:spPr>
        <p:txBody>
          <a:bodyPr lIns="91440" tIns="45720" rIns="91440" bIns="45720" anchor="t">
            <a:noAutofit/>
          </a:bodyPr>
          <a:lstStyle/>
          <a:p>
            <a:r>
              <a:rPr lang="en-GB" sz="3600">
                <a:cs typeface="Roboto" panose="02000000000000000000" pitchFamily="2" charset="0"/>
              </a:rPr>
              <a:t>How does the IME process Scripts?</a:t>
            </a:r>
          </a:p>
          <a:p>
            <a:endParaRPr lang="en-GB" sz="3600">
              <a:cs typeface="Roboto" panose="02000000000000000000" pitchFamily="2" charset="0"/>
            </a:endParaRPr>
          </a:p>
        </p:txBody>
      </p:sp>
    </p:spTree>
    <p:extLst>
      <p:ext uri="{BB962C8B-B14F-4D97-AF65-F5344CB8AC3E}">
        <p14:creationId xmlns:p14="http://schemas.microsoft.com/office/powerpoint/2010/main" val="2623995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2800" dirty="0">
                <a:ea typeface="Roboto"/>
                <a:cs typeface="Roboto"/>
              </a:rPr>
              <a:t>Speaker – Who is this guy?</a:t>
            </a:r>
            <a:endParaRPr lang="en-US" sz="2800" dirty="0"/>
          </a:p>
        </p:txBody>
      </p:sp>
      <p:sp>
        <p:nvSpPr>
          <p:cNvPr id="5" name="Content Placeholder 4">
            <a:extLst>
              <a:ext uri="{FF2B5EF4-FFF2-40B4-BE49-F238E27FC236}">
                <a16:creationId xmlns:a16="http://schemas.microsoft.com/office/drawing/2014/main" id="{7AF8BF23-87F0-C067-BE00-D9DBC8985E98}"/>
              </a:ext>
            </a:extLst>
          </p:cNvPr>
          <p:cNvSpPr txBox="1">
            <a:spLocks/>
          </p:cNvSpPr>
          <p:nvPr/>
        </p:nvSpPr>
        <p:spPr>
          <a:xfrm>
            <a:off x="411164" y="1511788"/>
            <a:ext cx="3345549" cy="3849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solidFill>
              </a:rPr>
              <a:t>Focus</a:t>
            </a:r>
          </a:p>
        </p:txBody>
      </p:sp>
      <p:sp>
        <p:nvSpPr>
          <p:cNvPr id="6" name="Content Placeholder 5">
            <a:extLst>
              <a:ext uri="{FF2B5EF4-FFF2-40B4-BE49-F238E27FC236}">
                <a16:creationId xmlns:a16="http://schemas.microsoft.com/office/drawing/2014/main" id="{E1F7B68C-AC54-9B30-0BF6-1536F056EA2C}"/>
              </a:ext>
            </a:extLst>
          </p:cNvPr>
          <p:cNvSpPr txBox="1">
            <a:spLocks/>
          </p:cNvSpPr>
          <p:nvPr/>
        </p:nvSpPr>
        <p:spPr>
          <a:xfrm>
            <a:off x="403434" y="1897364"/>
            <a:ext cx="3345549" cy="3849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Extreme patching</a:t>
            </a:r>
          </a:p>
        </p:txBody>
      </p:sp>
      <p:sp>
        <p:nvSpPr>
          <p:cNvPr id="7" name="Content Placeholder 6">
            <a:extLst>
              <a:ext uri="{FF2B5EF4-FFF2-40B4-BE49-F238E27FC236}">
                <a16:creationId xmlns:a16="http://schemas.microsoft.com/office/drawing/2014/main" id="{E1106720-6AAC-D0C7-F69B-277647D5F83C}"/>
              </a:ext>
            </a:extLst>
          </p:cNvPr>
          <p:cNvSpPr txBox="1">
            <a:spLocks/>
          </p:cNvSpPr>
          <p:nvPr/>
        </p:nvSpPr>
        <p:spPr>
          <a:xfrm>
            <a:off x="432938" y="2970448"/>
            <a:ext cx="3345549" cy="3849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solidFill>
              </a:rPr>
              <a:t>From</a:t>
            </a:r>
          </a:p>
        </p:txBody>
      </p:sp>
      <p:sp>
        <p:nvSpPr>
          <p:cNvPr id="8" name="Content Placeholder 7">
            <a:extLst>
              <a:ext uri="{FF2B5EF4-FFF2-40B4-BE49-F238E27FC236}">
                <a16:creationId xmlns:a16="http://schemas.microsoft.com/office/drawing/2014/main" id="{7F76059E-D939-E8B5-23FC-ACAFF8FFF214}"/>
              </a:ext>
            </a:extLst>
          </p:cNvPr>
          <p:cNvSpPr txBox="1">
            <a:spLocks/>
          </p:cNvSpPr>
          <p:nvPr/>
        </p:nvSpPr>
        <p:spPr>
          <a:xfrm>
            <a:off x="440198" y="3371014"/>
            <a:ext cx="3345549" cy="3849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Mother (UK)</a:t>
            </a:r>
            <a:endParaRPr lang="en-US" dirty="0"/>
          </a:p>
        </p:txBody>
      </p:sp>
      <p:sp>
        <p:nvSpPr>
          <p:cNvPr id="9" name="Content Placeholder 8">
            <a:extLst>
              <a:ext uri="{FF2B5EF4-FFF2-40B4-BE49-F238E27FC236}">
                <a16:creationId xmlns:a16="http://schemas.microsoft.com/office/drawing/2014/main" id="{A95AA839-8969-4089-504A-BD9E56BD95C6}"/>
              </a:ext>
            </a:extLst>
          </p:cNvPr>
          <p:cNvSpPr txBox="1">
            <a:spLocks/>
          </p:cNvSpPr>
          <p:nvPr/>
        </p:nvSpPr>
        <p:spPr>
          <a:xfrm>
            <a:off x="354629" y="4193710"/>
            <a:ext cx="3345549" cy="3849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solidFill>
              </a:rPr>
              <a:t>Blogs at</a:t>
            </a:r>
          </a:p>
        </p:txBody>
      </p:sp>
      <p:sp>
        <p:nvSpPr>
          <p:cNvPr id="10" name="Content Placeholder 9">
            <a:extLst>
              <a:ext uri="{FF2B5EF4-FFF2-40B4-BE49-F238E27FC236}">
                <a16:creationId xmlns:a16="http://schemas.microsoft.com/office/drawing/2014/main" id="{8500B174-73FC-7F87-1375-7D2E50F2A3E5}"/>
              </a:ext>
            </a:extLst>
          </p:cNvPr>
          <p:cNvSpPr txBox="1">
            <a:spLocks/>
          </p:cNvSpPr>
          <p:nvPr/>
        </p:nvSpPr>
        <p:spPr>
          <a:xfrm>
            <a:off x="346899" y="4594276"/>
            <a:ext cx="3823581" cy="18957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MSEndpointMgr.com</a:t>
            </a:r>
          </a:p>
          <a:p>
            <a:r>
              <a:rPr lang="en-US" dirty="0">
                <a:cs typeface="Calibri"/>
              </a:rPr>
              <a:t>PatchTuesday.com</a:t>
            </a:r>
          </a:p>
          <a:p>
            <a:r>
              <a:rPr lang="en-US" dirty="0">
                <a:cs typeface="Calibri"/>
              </a:rPr>
              <a:t>Byteben.com</a:t>
            </a:r>
            <a:endParaRPr lang="en-US" dirty="0"/>
          </a:p>
        </p:txBody>
      </p:sp>
      <p:sp>
        <p:nvSpPr>
          <p:cNvPr id="11" name="Content Placeholder 10">
            <a:extLst>
              <a:ext uri="{FF2B5EF4-FFF2-40B4-BE49-F238E27FC236}">
                <a16:creationId xmlns:a16="http://schemas.microsoft.com/office/drawing/2014/main" id="{C01132DC-F335-A894-2D8D-4624A3B8F225}"/>
              </a:ext>
            </a:extLst>
          </p:cNvPr>
          <p:cNvSpPr txBox="1">
            <a:spLocks/>
          </p:cNvSpPr>
          <p:nvPr/>
        </p:nvSpPr>
        <p:spPr>
          <a:xfrm>
            <a:off x="8000619" y="4967473"/>
            <a:ext cx="3455922" cy="3849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solidFill>
              </a:rPr>
              <a:t>Contact</a:t>
            </a:r>
          </a:p>
        </p:txBody>
      </p:sp>
      <p:sp>
        <p:nvSpPr>
          <p:cNvPr id="12" name="Content Placeholder 11">
            <a:extLst>
              <a:ext uri="{FF2B5EF4-FFF2-40B4-BE49-F238E27FC236}">
                <a16:creationId xmlns:a16="http://schemas.microsoft.com/office/drawing/2014/main" id="{563513D3-2806-DB36-B609-8514548C6FE3}"/>
              </a:ext>
            </a:extLst>
          </p:cNvPr>
          <p:cNvSpPr txBox="1">
            <a:spLocks/>
          </p:cNvSpPr>
          <p:nvPr/>
        </p:nvSpPr>
        <p:spPr>
          <a:xfrm>
            <a:off x="8000619" y="5402529"/>
            <a:ext cx="3455922" cy="3849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Lenses</a:t>
            </a:r>
          </a:p>
          <a:p>
            <a:r>
              <a:rPr lang="en-US" dirty="0">
                <a:cs typeface="Calibri"/>
              </a:rPr>
              <a:t>@byteben</a:t>
            </a:r>
            <a:endParaRPr lang="en-US" dirty="0"/>
          </a:p>
        </p:txBody>
      </p:sp>
      <p:sp>
        <p:nvSpPr>
          <p:cNvPr id="13" name="Content Placeholder 12">
            <a:extLst>
              <a:ext uri="{FF2B5EF4-FFF2-40B4-BE49-F238E27FC236}">
                <a16:creationId xmlns:a16="http://schemas.microsoft.com/office/drawing/2014/main" id="{653431C0-D58A-8385-08BC-BA29B128F2A1}"/>
              </a:ext>
            </a:extLst>
          </p:cNvPr>
          <p:cNvSpPr txBox="1">
            <a:spLocks/>
          </p:cNvSpPr>
          <p:nvPr/>
        </p:nvSpPr>
        <p:spPr>
          <a:xfrm>
            <a:off x="8065464" y="3046483"/>
            <a:ext cx="3455922" cy="3849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solidFill>
              </a:rPr>
              <a:t>Hobbies</a:t>
            </a:r>
          </a:p>
        </p:txBody>
      </p:sp>
      <p:sp>
        <p:nvSpPr>
          <p:cNvPr id="14" name="Content Placeholder 13">
            <a:extLst>
              <a:ext uri="{FF2B5EF4-FFF2-40B4-BE49-F238E27FC236}">
                <a16:creationId xmlns:a16="http://schemas.microsoft.com/office/drawing/2014/main" id="{E83E5315-86D0-135E-E8E3-5AC1C4E10272}"/>
              </a:ext>
            </a:extLst>
          </p:cNvPr>
          <p:cNvSpPr txBox="1">
            <a:spLocks/>
          </p:cNvSpPr>
          <p:nvPr/>
        </p:nvSpPr>
        <p:spPr>
          <a:xfrm>
            <a:off x="8018471" y="3487996"/>
            <a:ext cx="4048833" cy="133548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Teaching local youth about hardstyle dancing</a:t>
            </a:r>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8073195" y="1431976"/>
            <a:ext cx="3455922" cy="3849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solidFill>
              </a:rPr>
              <a:t>Certifications</a:t>
            </a:r>
          </a:p>
        </p:txBody>
      </p:sp>
      <p:sp>
        <p:nvSpPr>
          <p:cNvPr id="16" name="Content Placeholder 15">
            <a:extLst>
              <a:ext uri="{FF2B5EF4-FFF2-40B4-BE49-F238E27FC236}">
                <a16:creationId xmlns:a16="http://schemas.microsoft.com/office/drawing/2014/main" id="{FA3C5B33-9F26-4FC8-B2EF-3FBB1AD2BE88}"/>
              </a:ext>
            </a:extLst>
          </p:cNvPr>
          <p:cNvSpPr txBox="1">
            <a:spLocks/>
          </p:cNvSpPr>
          <p:nvPr/>
        </p:nvSpPr>
        <p:spPr>
          <a:xfrm>
            <a:off x="8073195" y="1846885"/>
            <a:ext cx="4134447" cy="114951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Certified secret agent </a:t>
            </a:r>
          </a:p>
          <a:p>
            <a:r>
              <a:rPr lang="en-US" dirty="0">
                <a:cs typeface="Calibri"/>
              </a:rPr>
              <a:t>MVP</a:t>
            </a:r>
            <a:endParaRPr lang="en-US" dirty="0"/>
          </a:p>
        </p:txBody>
      </p:sp>
      <p:sp>
        <p:nvSpPr>
          <p:cNvPr id="18" name="Content Placeholder 7">
            <a:extLst>
              <a:ext uri="{FF2B5EF4-FFF2-40B4-BE49-F238E27FC236}">
                <a16:creationId xmlns:a16="http://schemas.microsoft.com/office/drawing/2014/main" id="{97749F56-1223-20B2-4C4C-77A96101B7DB}"/>
              </a:ext>
            </a:extLst>
          </p:cNvPr>
          <p:cNvSpPr txBox="1">
            <a:spLocks/>
          </p:cNvSpPr>
          <p:nvPr/>
        </p:nvSpPr>
        <p:spPr>
          <a:xfrm>
            <a:off x="4647623" y="5750614"/>
            <a:ext cx="2555963" cy="48108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accent1"/>
                </a:solidFill>
                <a:cs typeface="Calibri"/>
              </a:rPr>
              <a:t>Ben Whitmore</a:t>
            </a:r>
            <a:endParaRPr lang="en-US" b="1" dirty="0">
              <a:solidFill>
                <a:schemeClr val="accent1"/>
              </a:solidFill>
            </a:endParaRPr>
          </a:p>
        </p:txBody>
      </p:sp>
      <p:pic>
        <p:nvPicPr>
          <p:cNvPr id="1026" name="Picture 2" descr="Microsoft Most Valuable Professional - Wikipedia">
            <a:extLst>
              <a:ext uri="{FF2B5EF4-FFF2-40B4-BE49-F238E27FC236}">
                <a16:creationId xmlns:a16="http://schemas.microsoft.com/office/drawing/2014/main" id="{D58B2DBF-725A-BEC2-6BE7-053C8739C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404" y="4925671"/>
            <a:ext cx="2056547" cy="82494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a:extLst>
              <a:ext uri="{FF2B5EF4-FFF2-40B4-BE49-F238E27FC236}">
                <a16:creationId xmlns:a16="http://schemas.microsoft.com/office/drawing/2014/main" id="{7A8EDEEF-19A9-784A-D02B-C0C5CE11D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259" y="2910781"/>
            <a:ext cx="2056692" cy="205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123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does the IME process Scripts? </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265159" y="1368676"/>
            <a:ext cx="6884158"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Simple Script Deployed From Intune</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3DE40E5-A847-10D8-241E-669DDEE155A2}"/>
              </a:ext>
            </a:extLst>
          </p:cNvPr>
          <p:cNvPicPr>
            <a:picLocks noChangeAspect="1"/>
          </p:cNvPicPr>
          <p:nvPr/>
        </p:nvPicPr>
        <p:blipFill>
          <a:blip r:embed="rId2"/>
          <a:stretch>
            <a:fillRect/>
          </a:stretch>
        </p:blipFill>
        <p:spPr>
          <a:xfrm>
            <a:off x="296080" y="2216361"/>
            <a:ext cx="7734738" cy="3069661"/>
          </a:xfrm>
          <a:prstGeom prst="rect">
            <a:avLst/>
          </a:prstGeom>
        </p:spPr>
      </p:pic>
      <p:pic>
        <p:nvPicPr>
          <p:cNvPr id="3074" name="Picture 2" descr="Baby Animal GIF by Oceana">
            <a:extLst>
              <a:ext uri="{FF2B5EF4-FFF2-40B4-BE49-F238E27FC236}">
                <a16:creationId xmlns:a16="http://schemas.microsoft.com/office/drawing/2014/main" id="{57688177-FD57-156A-FD57-D348AF98D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354" y="2609501"/>
            <a:ext cx="3457536" cy="19535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A85B6B-43EF-A51E-FDD1-B97C7E69B8DA}"/>
              </a:ext>
            </a:extLst>
          </p:cNvPr>
          <p:cNvSpPr txBox="1"/>
          <p:nvPr/>
        </p:nvSpPr>
        <p:spPr>
          <a:xfrm>
            <a:off x="9048584" y="1988542"/>
            <a:ext cx="2665681" cy="369332"/>
          </a:xfrm>
          <a:prstGeom prst="rect">
            <a:avLst/>
          </a:prstGeom>
          <a:noFill/>
        </p:spPr>
        <p:txBody>
          <a:bodyPr wrap="square" rtlCol="0">
            <a:spAutoFit/>
          </a:bodyPr>
          <a:lstStyle/>
          <a:p>
            <a:r>
              <a:rPr lang="en-US" dirty="0">
                <a:solidFill>
                  <a:schemeClr val="accent1"/>
                </a:solidFill>
              </a:rPr>
              <a:t>Let’s Follow the Flow</a:t>
            </a:r>
            <a:endParaRPr lang="en-GB" dirty="0">
              <a:solidFill>
                <a:schemeClr val="accent1"/>
              </a:solidFill>
            </a:endParaRPr>
          </a:p>
        </p:txBody>
      </p:sp>
    </p:spTree>
    <p:extLst>
      <p:ext uri="{BB962C8B-B14F-4D97-AF65-F5344CB8AC3E}">
        <p14:creationId xmlns:p14="http://schemas.microsoft.com/office/powerpoint/2010/main" val="4087251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does the IME process </a:t>
            </a:r>
            <a:r>
              <a:rPr lang="en-US" dirty="0">
                <a:latin typeface="Calibri" panose="020F0502020204030204" pitchFamily="34" charset="0"/>
              </a:rPr>
              <a:t>scripts</a:t>
            </a:r>
            <a:r>
              <a:rPr lang="en-US" dirty="0">
                <a:effectLst/>
                <a:latin typeface="Calibri" panose="020F0502020204030204" pitchFamily="34" charset="0"/>
              </a:rPr>
              <a:t>? </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pic>
        <p:nvPicPr>
          <p:cNvPr id="5" name="Picture 4">
            <a:extLst>
              <a:ext uri="{FF2B5EF4-FFF2-40B4-BE49-F238E27FC236}">
                <a16:creationId xmlns:a16="http://schemas.microsoft.com/office/drawing/2014/main" id="{125A0F68-EB0A-9195-A8BD-AAC092766216}"/>
              </a:ext>
            </a:extLst>
          </p:cNvPr>
          <p:cNvPicPr>
            <a:picLocks noChangeAspect="1"/>
          </p:cNvPicPr>
          <p:nvPr/>
        </p:nvPicPr>
        <p:blipFill>
          <a:blip r:embed="rId2"/>
          <a:stretch>
            <a:fillRect/>
          </a:stretch>
        </p:blipFill>
        <p:spPr>
          <a:xfrm>
            <a:off x="258416" y="1236960"/>
            <a:ext cx="9316279" cy="5488461"/>
          </a:xfrm>
          <a:prstGeom prst="rect">
            <a:avLst/>
          </a:prstGeom>
        </p:spPr>
      </p:pic>
      <p:pic>
        <p:nvPicPr>
          <p:cNvPr id="7170" name="Picture 2" descr="Movie gif. Jim Carrey as Fletcher Reede from Liar Liar clutches his face as he leans away in playful horror.">
            <a:extLst>
              <a:ext uri="{FF2B5EF4-FFF2-40B4-BE49-F238E27FC236}">
                <a16:creationId xmlns:a16="http://schemas.microsoft.com/office/drawing/2014/main" id="{DD9DD5D6-81FC-15A9-BB95-3EB64249A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8150" y="2429216"/>
            <a:ext cx="3671105" cy="326320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2BA170AC-4B23-3265-E26C-6B756F031DC5}"/>
              </a:ext>
            </a:extLst>
          </p:cNvPr>
          <p:cNvCxnSpPr>
            <a:cxnSpLocks/>
          </p:cNvCxnSpPr>
          <p:nvPr/>
        </p:nvCxnSpPr>
        <p:spPr>
          <a:xfrm flipH="1">
            <a:off x="2971800" y="5474918"/>
            <a:ext cx="4996369" cy="582982"/>
          </a:xfrm>
          <a:prstGeom prst="straightConnector1">
            <a:avLst/>
          </a:prstGeom>
          <a:ln w="1079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856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does the IME process scripts? </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pic>
        <p:nvPicPr>
          <p:cNvPr id="5" name="Picture 4">
            <a:extLst>
              <a:ext uri="{FF2B5EF4-FFF2-40B4-BE49-F238E27FC236}">
                <a16:creationId xmlns:a16="http://schemas.microsoft.com/office/drawing/2014/main" id="{2475B163-782C-9F37-14E0-43742458DA92}"/>
              </a:ext>
            </a:extLst>
          </p:cNvPr>
          <p:cNvPicPr>
            <a:picLocks noChangeAspect="1"/>
          </p:cNvPicPr>
          <p:nvPr/>
        </p:nvPicPr>
        <p:blipFill>
          <a:blip r:embed="rId2"/>
          <a:stretch>
            <a:fillRect/>
          </a:stretch>
        </p:blipFill>
        <p:spPr>
          <a:xfrm>
            <a:off x="411164" y="1238737"/>
            <a:ext cx="8406833" cy="5317191"/>
          </a:xfrm>
          <a:prstGeom prst="rect">
            <a:avLst/>
          </a:prstGeom>
        </p:spPr>
      </p:pic>
      <p:pic>
        <p:nvPicPr>
          <p:cNvPr id="8194" name="Picture 2" descr="Angry Roy Keane GIF by Manchester United">
            <a:extLst>
              <a:ext uri="{FF2B5EF4-FFF2-40B4-BE49-F238E27FC236}">
                <a16:creationId xmlns:a16="http://schemas.microsoft.com/office/drawing/2014/main" id="{880C688E-7540-F1B4-7A3B-C1532CA3D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6682" y="2290985"/>
            <a:ext cx="3328278" cy="332827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C91BABF-78F5-B514-09D9-AFDFA2179887}"/>
              </a:ext>
            </a:extLst>
          </p:cNvPr>
          <p:cNvCxnSpPr>
            <a:cxnSpLocks/>
          </p:cNvCxnSpPr>
          <p:nvPr/>
        </p:nvCxnSpPr>
        <p:spPr>
          <a:xfrm flipH="1">
            <a:off x="4612821" y="5474918"/>
            <a:ext cx="3355348" cy="452353"/>
          </a:xfrm>
          <a:prstGeom prst="straightConnector1">
            <a:avLst/>
          </a:prstGeom>
          <a:ln w="1079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965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does the IME process scripts? </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pic>
        <p:nvPicPr>
          <p:cNvPr id="4" name="Picture 3">
            <a:extLst>
              <a:ext uri="{FF2B5EF4-FFF2-40B4-BE49-F238E27FC236}">
                <a16:creationId xmlns:a16="http://schemas.microsoft.com/office/drawing/2014/main" id="{460A46BF-2873-4A12-D3AC-618F84ABF0C0}"/>
              </a:ext>
            </a:extLst>
          </p:cNvPr>
          <p:cNvPicPr>
            <a:picLocks noChangeAspect="1"/>
          </p:cNvPicPr>
          <p:nvPr/>
        </p:nvPicPr>
        <p:blipFill>
          <a:blip r:embed="rId2"/>
          <a:stretch>
            <a:fillRect/>
          </a:stretch>
        </p:blipFill>
        <p:spPr>
          <a:xfrm>
            <a:off x="5581814" y="1395887"/>
            <a:ext cx="5587717" cy="5203304"/>
          </a:xfrm>
          <a:prstGeom prst="rect">
            <a:avLst/>
          </a:prstGeom>
        </p:spPr>
      </p:pic>
      <p:sp>
        <p:nvSpPr>
          <p:cNvPr id="6" name="Content Placeholder 14">
            <a:extLst>
              <a:ext uri="{FF2B5EF4-FFF2-40B4-BE49-F238E27FC236}">
                <a16:creationId xmlns:a16="http://schemas.microsoft.com/office/drawing/2014/main" id="{1ABBD57E-C1AE-6E34-E623-191249163EDE}"/>
              </a:ext>
            </a:extLst>
          </p:cNvPr>
          <p:cNvSpPr txBox="1">
            <a:spLocks/>
          </p:cNvSpPr>
          <p:nvPr/>
        </p:nvSpPr>
        <p:spPr>
          <a:xfrm>
            <a:off x="198783" y="1406896"/>
            <a:ext cx="4993419"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Enforce script signature enabled by default</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143E9A-0FBE-EA53-6350-FE13A50746E9}"/>
              </a:ext>
            </a:extLst>
          </p:cNvPr>
          <p:cNvPicPr>
            <a:picLocks noChangeAspect="1"/>
          </p:cNvPicPr>
          <p:nvPr/>
        </p:nvPicPr>
        <p:blipFill>
          <a:blip r:embed="rId3"/>
          <a:stretch>
            <a:fillRect/>
          </a:stretch>
        </p:blipFill>
        <p:spPr>
          <a:xfrm>
            <a:off x="198783" y="2636451"/>
            <a:ext cx="4557155" cy="1585097"/>
          </a:xfrm>
          <a:prstGeom prst="rect">
            <a:avLst/>
          </a:prstGeom>
        </p:spPr>
      </p:pic>
    </p:spTree>
    <p:extLst>
      <p:ext uri="{BB962C8B-B14F-4D97-AF65-F5344CB8AC3E}">
        <p14:creationId xmlns:p14="http://schemas.microsoft.com/office/powerpoint/2010/main" val="1187251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does the IME process scripts? </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6" name="Content Placeholder 14">
            <a:extLst>
              <a:ext uri="{FF2B5EF4-FFF2-40B4-BE49-F238E27FC236}">
                <a16:creationId xmlns:a16="http://schemas.microsoft.com/office/drawing/2014/main" id="{1ABBD57E-C1AE-6E34-E623-191249163EDE}"/>
              </a:ext>
            </a:extLst>
          </p:cNvPr>
          <p:cNvSpPr txBox="1">
            <a:spLocks/>
          </p:cNvSpPr>
          <p:nvPr/>
        </p:nvSpPr>
        <p:spPr>
          <a:xfrm>
            <a:off x="198783" y="1252368"/>
            <a:ext cx="10292324"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Agent Executor is a pretty simple little program really</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B8C550E-36AC-0572-8AD9-3CE703F7ADD2}"/>
              </a:ext>
            </a:extLst>
          </p:cNvPr>
          <p:cNvPicPr>
            <a:picLocks noChangeAspect="1"/>
          </p:cNvPicPr>
          <p:nvPr/>
        </p:nvPicPr>
        <p:blipFill>
          <a:blip r:embed="rId2"/>
          <a:stretch>
            <a:fillRect/>
          </a:stretch>
        </p:blipFill>
        <p:spPr>
          <a:xfrm>
            <a:off x="217999" y="1713708"/>
            <a:ext cx="9914274" cy="3891924"/>
          </a:xfrm>
          <a:prstGeom prst="rect">
            <a:avLst/>
          </a:prstGeom>
        </p:spPr>
      </p:pic>
      <p:sp>
        <p:nvSpPr>
          <p:cNvPr id="9" name="TextBox 8">
            <a:extLst>
              <a:ext uri="{FF2B5EF4-FFF2-40B4-BE49-F238E27FC236}">
                <a16:creationId xmlns:a16="http://schemas.microsoft.com/office/drawing/2014/main" id="{19FE0CEA-6B04-D9C8-ACD0-F5872536D606}"/>
              </a:ext>
            </a:extLst>
          </p:cNvPr>
          <p:cNvSpPr txBox="1"/>
          <p:nvPr/>
        </p:nvSpPr>
        <p:spPr>
          <a:xfrm>
            <a:off x="138793" y="5679822"/>
            <a:ext cx="11552464" cy="1200329"/>
          </a:xfrm>
          <a:prstGeom prst="rect">
            <a:avLst/>
          </a:prstGeom>
          <a:noFill/>
        </p:spPr>
        <p:txBody>
          <a:bodyPr wrap="square">
            <a:spAutoFit/>
          </a:bodyPr>
          <a:lstStyle/>
          <a:p>
            <a:r>
              <a:rPr lang="en-GB" sz="2400" dirty="0">
                <a:solidFill>
                  <a:schemeClr val="accent1"/>
                </a:solidFill>
              </a:rPr>
              <a:t>PowershellExecutor.Run2(</a:t>
            </a:r>
            <a:r>
              <a:rPr lang="en-GB" sz="2400" dirty="0" err="1">
                <a:solidFill>
                  <a:schemeClr val="accent1"/>
                </a:solidFill>
              </a:rPr>
              <a:t>powershellPath</a:t>
            </a:r>
            <a:r>
              <a:rPr lang="en-GB" sz="2400" dirty="0">
                <a:solidFill>
                  <a:schemeClr val="accent1"/>
                </a:solidFill>
              </a:rPr>
              <a:t>, </a:t>
            </a:r>
            <a:r>
              <a:rPr lang="en-GB" sz="2400" dirty="0" err="1">
                <a:solidFill>
                  <a:schemeClr val="accent1"/>
                </a:solidFill>
              </a:rPr>
              <a:t>scriptPath</a:t>
            </a:r>
            <a:r>
              <a:rPr lang="en-GB" sz="2400" dirty="0">
                <a:solidFill>
                  <a:schemeClr val="accent1"/>
                </a:solidFill>
              </a:rPr>
              <a:t>, </a:t>
            </a:r>
            <a:r>
              <a:rPr lang="en-GB" sz="2400" dirty="0" err="1">
                <a:solidFill>
                  <a:schemeClr val="accent1"/>
                </a:solidFill>
              </a:rPr>
              <a:t>outputFilePath</a:t>
            </a:r>
            <a:r>
              <a:rPr lang="en-GB" sz="2400" dirty="0">
                <a:solidFill>
                  <a:schemeClr val="accent1"/>
                </a:solidFill>
              </a:rPr>
              <a:t>, </a:t>
            </a:r>
            <a:r>
              <a:rPr lang="en-GB" sz="2400" dirty="0" err="1">
                <a:solidFill>
                  <a:schemeClr val="accent1"/>
                </a:solidFill>
              </a:rPr>
              <a:t>errorFilePath</a:t>
            </a:r>
            <a:r>
              <a:rPr lang="en-GB" sz="2400" dirty="0">
                <a:solidFill>
                  <a:schemeClr val="accent1"/>
                </a:solidFill>
              </a:rPr>
              <a:t>, </a:t>
            </a:r>
            <a:r>
              <a:rPr lang="en-GB" sz="2400" dirty="0" err="1">
                <a:solidFill>
                  <a:schemeClr val="accent1"/>
                </a:solidFill>
              </a:rPr>
              <a:t>timeoutFilePath</a:t>
            </a:r>
            <a:r>
              <a:rPr lang="en-GB" sz="2400" dirty="0">
                <a:solidFill>
                  <a:schemeClr val="accent1"/>
                </a:solidFill>
              </a:rPr>
              <a:t>, empty, </a:t>
            </a:r>
            <a:r>
              <a:rPr lang="en-GB" sz="2400" dirty="0" err="1">
                <a:solidFill>
                  <a:schemeClr val="accent1"/>
                </a:solidFill>
              </a:rPr>
              <a:t>timeoutSeconds</a:t>
            </a:r>
            <a:r>
              <a:rPr lang="en-GB" sz="2400" dirty="0">
                <a:solidFill>
                  <a:schemeClr val="accent1"/>
                </a:solidFill>
              </a:rPr>
              <a:t>, </a:t>
            </a:r>
            <a:r>
              <a:rPr lang="en-GB" sz="2400" dirty="0" err="1">
                <a:solidFill>
                  <a:schemeClr val="accent1"/>
                </a:solidFill>
              </a:rPr>
              <a:t>enforceSignatureCheck</a:t>
            </a:r>
            <a:r>
              <a:rPr lang="en-GB" sz="2400" dirty="0">
                <a:solidFill>
                  <a:schemeClr val="accent1"/>
                </a:solidFill>
              </a:rPr>
              <a:t>, runAs32BitOn64: (num2 != 0))</a:t>
            </a:r>
          </a:p>
        </p:txBody>
      </p:sp>
    </p:spTree>
    <p:extLst>
      <p:ext uri="{BB962C8B-B14F-4D97-AF65-F5344CB8AC3E}">
        <p14:creationId xmlns:p14="http://schemas.microsoft.com/office/powerpoint/2010/main" val="3202635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B36276-43E9-4C12-9154-60DBF8E7C005}"/>
              </a:ext>
            </a:extLst>
          </p:cNvPr>
          <p:cNvSpPr>
            <a:spLocks noGrp="1"/>
          </p:cNvSpPr>
          <p:nvPr>
            <p:ph type="body" sz="quarter" idx="10"/>
          </p:nvPr>
        </p:nvSpPr>
        <p:spPr>
          <a:xfrm>
            <a:off x="109181" y="4239904"/>
            <a:ext cx="11969087" cy="2781869"/>
          </a:xfrm>
        </p:spPr>
        <p:txBody>
          <a:bodyPr lIns="91440" tIns="45720" rIns="91440" bIns="45720" anchor="t">
            <a:noAutofit/>
          </a:bodyPr>
          <a:lstStyle/>
          <a:p>
            <a:r>
              <a:rPr lang="en-US" sz="3600">
                <a:effectLst/>
                <a:latin typeface="Calibri" panose="020F0502020204030204" pitchFamily="34" charset="0"/>
              </a:rPr>
              <a:t>Digging into win32 app policy event state messages</a:t>
            </a:r>
          </a:p>
          <a:p>
            <a:endParaRPr lang="en-US" sz="3600"/>
          </a:p>
          <a:p>
            <a:endParaRPr lang="en-GB" sz="3600">
              <a:cs typeface="Roboto" panose="02000000000000000000" pitchFamily="2" charset="0"/>
            </a:endParaRPr>
          </a:p>
        </p:txBody>
      </p:sp>
    </p:spTree>
    <p:extLst>
      <p:ext uri="{BB962C8B-B14F-4D97-AF65-F5344CB8AC3E}">
        <p14:creationId xmlns:p14="http://schemas.microsoft.com/office/powerpoint/2010/main" val="915305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a:effectLst/>
                <a:latin typeface="Calibri" panose="020F0502020204030204" pitchFamily="34" charset="0"/>
              </a:rPr>
              <a:t>Digging into win32 app policy event state messages</a:t>
            </a:r>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406896"/>
            <a:ext cx="1166621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Win32 app policy events are stored in the registry</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122" name="Picture 2" descr="Object ID as seen in Entra ID">
            <a:extLst>
              <a:ext uri="{FF2B5EF4-FFF2-40B4-BE49-F238E27FC236}">
                <a16:creationId xmlns:a16="http://schemas.microsoft.com/office/drawing/2014/main" id="{E64DC991-DEE1-DF7C-D779-1AECF97C8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01" y="1992353"/>
            <a:ext cx="8523572" cy="41369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38A504-7673-58C9-248D-8F0D93BB3AC5}"/>
              </a:ext>
            </a:extLst>
          </p:cNvPr>
          <p:cNvSpPr txBox="1"/>
          <p:nvPr/>
        </p:nvSpPr>
        <p:spPr>
          <a:xfrm>
            <a:off x="198783" y="6255202"/>
            <a:ext cx="9828094" cy="369332"/>
          </a:xfrm>
          <a:prstGeom prst="rect">
            <a:avLst/>
          </a:prstGeom>
          <a:noFill/>
        </p:spPr>
        <p:txBody>
          <a:bodyPr wrap="square">
            <a:spAutoFit/>
          </a:bodyPr>
          <a:lstStyle/>
          <a:p>
            <a:pPr marL="0" marR="0" indent="0">
              <a:spcBef>
                <a:spcPts val="0"/>
              </a:spcBef>
              <a:spcAft>
                <a:spcPts val="0"/>
              </a:spcAft>
              <a:buNone/>
            </a:pPr>
            <a:r>
              <a:rPr lang="en-GB" sz="1800" dirty="0">
                <a:solidFill>
                  <a:schemeClr val="accent1"/>
                </a:solidFill>
              </a:rPr>
              <a:t>HLKM:SOFTWARE\Microsoft\</a:t>
            </a:r>
            <a:r>
              <a:rPr lang="en-GB" sz="1800" dirty="0" err="1">
                <a:solidFill>
                  <a:schemeClr val="accent1"/>
                </a:solidFill>
              </a:rPr>
              <a:t>IntuneManagementExtension</a:t>
            </a:r>
            <a:r>
              <a:rPr lang="en-GB" sz="1800" dirty="0">
                <a:solidFill>
                  <a:schemeClr val="accent1"/>
                </a:solidFill>
              </a:rPr>
              <a:t>\Win32Apps</a:t>
            </a:r>
            <a:endParaRPr lang="en-US" sz="18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244CFD38-6EC4-E603-95B0-C48FA493879B}"/>
              </a:ext>
            </a:extLst>
          </p:cNvPr>
          <p:cNvCxnSpPr/>
          <p:nvPr/>
        </p:nvCxnSpPr>
        <p:spPr>
          <a:xfrm flipH="1">
            <a:off x="3220787" y="3879226"/>
            <a:ext cx="1368000" cy="0"/>
          </a:xfrm>
          <a:prstGeom prst="straightConnector1">
            <a:avLst/>
          </a:prstGeom>
          <a:ln w="730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E8CA78-85BC-3609-B3F9-65F90B8878FD}"/>
              </a:ext>
            </a:extLst>
          </p:cNvPr>
          <p:cNvSpPr txBox="1"/>
          <p:nvPr/>
        </p:nvSpPr>
        <p:spPr>
          <a:xfrm>
            <a:off x="4473616" y="5335893"/>
            <a:ext cx="3028492" cy="646331"/>
          </a:xfrm>
          <a:prstGeom prst="rect">
            <a:avLst/>
          </a:prstGeom>
          <a:noFill/>
        </p:spPr>
        <p:txBody>
          <a:bodyPr wrap="square" rtlCol="0">
            <a:spAutoFit/>
          </a:bodyPr>
          <a:lstStyle/>
          <a:p>
            <a:pPr algn="ctr"/>
            <a:r>
              <a:rPr lang="en-US" dirty="0">
                <a:solidFill>
                  <a:schemeClr val="accent6"/>
                </a:solidFill>
              </a:rPr>
              <a:t>Apps deployed to the User (</a:t>
            </a:r>
            <a:r>
              <a:rPr lang="en-US" dirty="0" err="1">
                <a:solidFill>
                  <a:schemeClr val="accent6"/>
                </a:solidFill>
              </a:rPr>
              <a:t>EntraID</a:t>
            </a:r>
            <a:r>
              <a:rPr lang="en-US" dirty="0">
                <a:solidFill>
                  <a:schemeClr val="accent6"/>
                </a:solidFill>
              </a:rPr>
              <a:t> Object GUID)</a:t>
            </a:r>
            <a:endParaRPr lang="en-GB" dirty="0">
              <a:solidFill>
                <a:schemeClr val="accent6"/>
              </a:solidFill>
            </a:endParaRPr>
          </a:p>
        </p:txBody>
      </p:sp>
      <p:cxnSp>
        <p:nvCxnSpPr>
          <p:cNvPr id="11" name="Straight Arrow Connector 10">
            <a:extLst>
              <a:ext uri="{FF2B5EF4-FFF2-40B4-BE49-F238E27FC236}">
                <a16:creationId xmlns:a16="http://schemas.microsoft.com/office/drawing/2014/main" id="{639F5631-1EA4-1158-FF53-44D75BC7113E}"/>
              </a:ext>
            </a:extLst>
          </p:cNvPr>
          <p:cNvCxnSpPr>
            <a:cxnSpLocks/>
          </p:cNvCxnSpPr>
          <p:nvPr/>
        </p:nvCxnSpPr>
        <p:spPr>
          <a:xfrm flipH="1">
            <a:off x="3220787" y="3525441"/>
            <a:ext cx="5629786" cy="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computer GIF">
            <a:extLst>
              <a:ext uri="{FF2B5EF4-FFF2-40B4-BE49-F238E27FC236}">
                <a16:creationId xmlns:a16="http://schemas.microsoft.com/office/drawing/2014/main" id="{A5F1F041-D106-FA72-68E7-C6A80F365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134" y="2742749"/>
            <a:ext cx="2562225"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46AE1E0-2E7C-5BEC-F66F-C4412A038DC8}"/>
              </a:ext>
            </a:extLst>
          </p:cNvPr>
          <p:cNvSpPr txBox="1"/>
          <p:nvPr/>
        </p:nvSpPr>
        <p:spPr>
          <a:xfrm>
            <a:off x="8978791" y="4773669"/>
            <a:ext cx="3175449" cy="369332"/>
          </a:xfrm>
          <a:prstGeom prst="rect">
            <a:avLst/>
          </a:prstGeom>
          <a:noFill/>
        </p:spPr>
        <p:txBody>
          <a:bodyPr wrap="square" rtlCol="0">
            <a:spAutoFit/>
          </a:bodyPr>
          <a:lstStyle/>
          <a:p>
            <a:r>
              <a:rPr lang="en-US" dirty="0">
                <a:solidFill>
                  <a:srgbClr val="FF0000"/>
                </a:solidFill>
              </a:rPr>
              <a:t>Apps deployed to the device</a:t>
            </a:r>
            <a:endParaRPr lang="en-GB" dirty="0">
              <a:solidFill>
                <a:srgbClr val="FF0000"/>
              </a:solidFill>
            </a:endParaRPr>
          </a:p>
        </p:txBody>
      </p:sp>
      <p:pic>
        <p:nvPicPr>
          <p:cNvPr id="8194" name="Picture 2" descr="Computer Proceed GIF">
            <a:extLst>
              <a:ext uri="{FF2B5EF4-FFF2-40B4-BE49-F238E27FC236}">
                <a16:creationId xmlns:a16="http://schemas.microsoft.com/office/drawing/2014/main" id="{15229DAE-CE0C-7C8A-16EB-81ADE636B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1421" y="3815551"/>
            <a:ext cx="2026873" cy="151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631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a:effectLst/>
                <a:latin typeface="Calibri" panose="020F0502020204030204" pitchFamily="34" charset="0"/>
              </a:rPr>
              <a:t>Digging into win32 app policy event state messages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406896"/>
            <a:ext cx="1166621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Win32 app policy events are stored in the registry</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E3DA3A94-00EA-F5B3-ACDC-837EB21A9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01" y="2125497"/>
            <a:ext cx="9667164" cy="387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502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a:effectLst/>
                <a:latin typeface="Calibri" panose="020F0502020204030204" pitchFamily="34" charset="0"/>
              </a:rPr>
              <a:t>Digging into win32app policy event state messages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40689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State Message</a:t>
            </a:r>
          </a:p>
        </p:txBody>
      </p:sp>
      <p:pic>
        <p:nvPicPr>
          <p:cNvPr id="5" name="Picture 4">
            <a:extLst>
              <a:ext uri="{FF2B5EF4-FFF2-40B4-BE49-F238E27FC236}">
                <a16:creationId xmlns:a16="http://schemas.microsoft.com/office/drawing/2014/main" id="{6A864055-D252-2428-9970-696BD8E0319F}"/>
              </a:ext>
            </a:extLst>
          </p:cNvPr>
          <p:cNvPicPr>
            <a:picLocks noChangeAspect="1"/>
          </p:cNvPicPr>
          <p:nvPr/>
        </p:nvPicPr>
        <p:blipFill>
          <a:blip r:embed="rId2"/>
          <a:stretch>
            <a:fillRect/>
          </a:stretch>
        </p:blipFill>
        <p:spPr>
          <a:xfrm>
            <a:off x="6894409" y="1319715"/>
            <a:ext cx="3589331" cy="5265876"/>
          </a:xfrm>
          <a:prstGeom prst="rect">
            <a:avLst/>
          </a:prstGeom>
        </p:spPr>
      </p:pic>
      <p:pic>
        <p:nvPicPr>
          <p:cNvPr id="6" name="Picture 2">
            <a:extLst>
              <a:ext uri="{FF2B5EF4-FFF2-40B4-BE49-F238E27FC236}">
                <a16:creationId xmlns:a16="http://schemas.microsoft.com/office/drawing/2014/main" id="{5B33D92B-BC82-AC87-8D22-38A4F8B5D2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865" r="10135"/>
          <a:stretch/>
        </p:blipFill>
        <p:spPr bwMode="auto">
          <a:xfrm>
            <a:off x="634621" y="2125497"/>
            <a:ext cx="5220268" cy="38706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7DE57B2-9298-4D8B-D6BB-0E84AA96B00B}"/>
              </a:ext>
            </a:extLst>
          </p:cNvPr>
          <p:cNvCxnSpPr>
            <a:cxnSpLocks/>
          </p:cNvCxnSpPr>
          <p:nvPr/>
        </p:nvCxnSpPr>
        <p:spPr>
          <a:xfrm flipV="1">
            <a:off x="2845558" y="3998794"/>
            <a:ext cx="3951027" cy="33437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9260654-A949-2460-5D35-BD3D228454B0}"/>
              </a:ext>
            </a:extLst>
          </p:cNvPr>
          <p:cNvCxnSpPr>
            <a:cxnSpLocks/>
          </p:cNvCxnSpPr>
          <p:nvPr/>
        </p:nvCxnSpPr>
        <p:spPr>
          <a:xfrm>
            <a:off x="3591636" y="4526550"/>
            <a:ext cx="3302773" cy="133111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415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a:effectLst/>
                <a:latin typeface="Calibri" panose="020F0502020204030204" pitchFamily="34" charset="0"/>
              </a:rPr>
              <a:t>Digging into win32app policy event state messages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State Message Magic?</a:t>
            </a:r>
          </a:p>
        </p:txBody>
      </p:sp>
      <p:pic>
        <p:nvPicPr>
          <p:cNvPr id="2050" name="Picture 2">
            <a:extLst>
              <a:ext uri="{FF2B5EF4-FFF2-40B4-BE49-F238E27FC236}">
                <a16:creationId xmlns:a16="http://schemas.microsoft.com/office/drawing/2014/main" id="{0581B91F-185D-59D7-DBF3-B29878383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3" y="1780560"/>
            <a:ext cx="11306280" cy="30635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5EA4EA5-E22F-ED32-BA28-58C6ADCAB9A6}"/>
              </a:ext>
            </a:extLst>
          </p:cNvPr>
          <p:cNvSpPr txBox="1"/>
          <p:nvPr/>
        </p:nvSpPr>
        <p:spPr>
          <a:xfrm>
            <a:off x="158087" y="4972068"/>
            <a:ext cx="4339988" cy="1815882"/>
          </a:xfrm>
          <a:prstGeom prst="rect">
            <a:avLst/>
          </a:prstGeom>
          <a:solidFill>
            <a:schemeClr val="tx1"/>
          </a:solidFill>
        </p:spPr>
        <p:txBody>
          <a:bodyPr wrap="square">
            <a:spAutoFit/>
          </a:bodyPr>
          <a:lstStyle/>
          <a:p>
            <a:r>
              <a:rPr lang="en-GB" sz="1600" b="0" dirty="0">
                <a:solidFill>
                  <a:srgbClr val="9CDCFE"/>
                </a:solidFill>
                <a:effectLst/>
                <a:latin typeface="Consolas" panose="020B0609020204030204" pitchFamily="49" charset="0"/>
              </a:rPr>
              <a:t>$</a:t>
            </a:r>
            <a:r>
              <a:rPr lang="en-GB" sz="1600" b="0" dirty="0" err="1">
                <a:solidFill>
                  <a:srgbClr val="9CDCFE"/>
                </a:solidFill>
                <a:effectLst/>
                <a:latin typeface="Consolas" panose="020B0609020204030204" pitchFamily="49" charset="0"/>
              </a:rPr>
              <a:t>stateMessageComplianceState</a:t>
            </a:r>
            <a:r>
              <a:rPr lang="en-GB" sz="1600" b="0" dirty="0">
                <a:solidFill>
                  <a:srgbClr val="D4D4D4"/>
                </a:solidFill>
                <a:effectLst/>
                <a:latin typeface="Consolas" panose="020B0609020204030204" pitchFamily="49" charset="0"/>
              </a:rPr>
              <a:t> = </a:t>
            </a:r>
            <a:r>
              <a:rPr lang="en-GB" sz="1600" b="0" dirty="0">
                <a:solidFill>
                  <a:srgbClr val="569CD6"/>
                </a:solidFill>
                <a:effectLst/>
                <a:latin typeface="Consolas" panose="020B0609020204030204" pitchFamily="49" charset="0"/>
              </a:rPr>
              <a:t>@</a:t>
            </a:r>
            <a:r>
              <a:rPr lang="en-GB" sz="1600" b="0" dirty="0">
                <a:solidFill>
                  <a:srgbClr val="D4D4D4"/>
                </a:solidFill>
                <a:effectLst/>
                <a:latin typeface="Consolas" panose="020B0609020204030204" pitchFamily="49" charset="0"/>
              </a:rPr>
              <a:t>{</a:t>
            </a:r>
          </a:p>
          <a:p>
            <a:r>
              <a:rPr lang="en-GB" sz="1600" b="0" dirty="0">
                <a:solidFill>
                  <a:srgbClr val="D4D4D4"/>
                </a:solidFill>
                <a:effectLst/>
                <a:latin typeface="Consolas" panose="020B0609020204030204" pitchFamily="49" charset="0"/>
              </a:rPr>
              <a:t>    </a:t>
            </a:r>
            <a:r>
              <a:rPr lang="en-GB" sz="1600" b="0" dirty="0">
                <a:solidFill>
                  <a:srgbClr val="9CDCFE"/>
                </a:solidFill>
                <a:effectLst/>
                <a:latin typeface="Consolas" panose="020B0609020204030204" pitchFamily="49" charset="0"/>
              </a:rPr>
              <a:t>1</a:t>
            </a:r>
            <a:r>
              <a:rPr lang="en-GB" sz="1600" b="0" dirty="0">
                <a:solidFill>
                  <a:srgbClr val="D4D4D4"/>
                </a:solidFill>
                <a:effectLst/>
                <a:latin typeface="Consolas" panose="020B0609020204030204" pitchFamily="49" charset="0"/>
              </a:rPr>
              <a:t>   = </a:t>
            </a:r>
            <a:r>
              <a:rPr lang="en-GB" sz="1600" b="0" dirty="0">
                <a:solidFill>
                  <a:srgbClr val="CE9178"/>
                </a:solidFill>
                <a:effectLst/>
                <a:latin typeface="Consolas" panose="020B0609020204030204" pitchFamily="49" charset="0"/>
              </a:rPr>
              <a:t>"Installed"</a:t>
            </a:r>
            <a:endParaRPr lang="en-GB" sz="1600" b="0" dirty="0">
              <a:solidFill>
                <a:srgbClr val="D4D4D4"/>
              </a:solidFill>
              <a:effectLst/>
              <a:latin typeface="Consolas" panose="020B0609020204030204" pitchFamily="49" charset="0"/>
            </a:endParaRPr>
          </a:p>
          <a:p>
            <a:r>
              <a:rPr lang="en-GB" sz="1600" b="0" dirty="0">
                <a:solidFill>
                  <a:srgbClr val="D4D4D4"/>
                </a:solidFill>
                <a:effectLst/>
                <a:latin typeface="Consolas" panose="020B0609020204030204" pitchFamily="49" charset="0"/>
              </a:rPr>
              <a:t>    </a:t>
            </a:r>
            <a:r>
              <a:rPr lang="en-GB" sz="1600" b="0" dirty="0">
                <a:solidFill>
                  <a:srgbClr val="9CDCFE"/>
                </a:solidFill>
                <a:effectLst/>
                <a:latin typeface="Consolas" panose="020B0609020204030204" pitchFamily="49" charset="0"/>
              </a:rPr>
              <a:t>2</a:t>
            </a:r>
            <a:r>
              <a:rPr lang="en-GB" sz="1600" b="0" dirty="0">
                <a:solidFill>
                  <a:srgbClr val="D4D4D4"/>
                </a:solidFill>
                <a:effectLst/>
                <a:latin typeface="Consolas" panose="020B0609020204030204" pitchFamily="49" charset="0"/>
              </a:rPr>
              <a:t>   = </a:t>
            </a:r>
            <a:r>
              <a:rPr lang="en-GB" sz="1600" b="0" dirty="0">
                <a:solidFill>
                  <a:srgbClr val="CE9178"/>
                </a:solidFill>
                <a:effectLst/>
                <a:latin typeface="Consolas" panose="020B0609020204030204" pitchFamily="49" charset="0"/>
              </a:rPr>
              <a:t>"</a:t>
            </a:r>
            <a:r>
              <a:rPr lang="en-GB" sz="1600" b="0" dirty="0" err="1">
                <a:solidFill>
                  <a:srgbClr val="CE9178"/>
                </a:solidFill>
                <a:effectLst/>
                <a:latin typeface="Consolas" panose="020B0609020204030204" pitchFamily="49" charset="0"/>
              </a:rPr>
              <a:t>NotInstalled</a:t>
            </a:r>
            <a:r>
              <a:rPr lang="en-GB" sz="1600" b="0" dirty="0">
                <a:solidFill>
                  <a:srgbClr val="CE9178"/>
                </a:solidFill>
                <a:effectLst/>
                <a:latin typeface="Consolas" panose="020B0609020204030204" pitchFamily="49" charset="0"/>
              </a:rPr>
              <a:t>"</a:t>
            </a:r>
            <a:endParaRPr lang="en-GB" sz="1600" b="0" dirty="0">
              <a:solidFill>
                <a:srgbClr val="D4D4D4"/>
              </a:solidFill>
              <a:effectLst/>
              <a:latin typeface="Consolas" panose="020B0609020204030204" pitchFamily="49" charset="0"/>
            </a:endParaRPr>
          </a:p>
          <a:p>
            <a:r>
              <a:rPr lang="en-GB" sz="1600" b="0" dirty="0">
                <a:solidFill>
                  <a:srgbClr val="D4D4D4"/>
                </a:solidFill>
                <a:effectLst/>
                <a:latin typeface="Consolas" panose="020B0609020204030204" pitchFamily="49" charset="0"/>
              </a:rPr>
              <a:t>    </a:t>
            </a:r>
            <a:r>
              <a:rPr lang="en-GB" sz="1600" b="0" dirty="0">
                <a:solidFill>
                  <a:srgbClr val="9CDCFE"/>
                </a:solidFill>
                <a:effectLst/>
                <a:latin typeface="Consolas" panose="020B0609020204030204" pitchFamily="49" charset="0"/>
              </a:rPr>
              <a:t>4</a:t>
            </a:r>
            <a:r>
              <a:rPr lang="en-GB" sz="1600" b="0" dirty="0">
                <a:solidFill>
                  <a:srgbClr val="D4D4D4"/>
                </a:solidFill>
                <a:effectLst/>
                <a:latin typeface="Consolas" panose="020B0609020204030204" pitchFamily="49" charset="0"/>
              </a:rPr>
              <a:t>   = </a:t>
            </a:r>
            <a:r>
              <a:rPr lang="en-GB" sz="1600" b="0" dirty="0">
                <a:solidFill>
                  <a:srgbClr val="CE9178"/>
                </a:solidFill>
                <a:effectLst/>
                <a:latin typeface="Consolas" panose="020B0609020204030204" pitchFamily="49" charset="0"/>
              </a:rPr>
              <a:t>"Error"</a:t>
            </a:r>
            <a:endParaRPr lang="en-GB" sz="1600" b="0" dirty="0">
              <a:solidFill>
                <a:srgbClr val="D4D4D4"/>
              </a:solidFill>
              <a:effectLst/>
              <a:latin typeface="Consolas" panose="020B0609020204030204" pitchFamily="49" charset="0"/>
            </a:endParaRPr>
          </a:p>
          <a:p>
            <a:r>
              <a:rPr lang="en-GB" sz="1600" b="0" dirty="0">
                <a:solidFill>
                  <a:srgbClr val="D4D4D4"/>
                </a:solidFill>
                <a:effectLst/>
                <a:latin typeface="Consolas" panose="020B0609020204030204" pitchFamily="49" charset="0"/>
              </a:rPr>
              <a:t>    </a:t>
            </a:r>
            <a:r>
              <a:rPr lang="en-GB" sz="1600" b="0" dirty="0">
                <a:solidFill>
                  <a:srgbClr val="9CDCFE"/>
                </a:solidFill>
                <a:effectLst/>
                <a:latin typeface="Consolas" panose="020B0609020204030204" pitchFamily="49" charset="0"/>
              </a:rPr>
              <a:t>5</a:t>
            </a:r>
            <a:r>
              <a:rPr lang="en-GB" sz="1600" b="0" dirty="0">
                <a:solidFill>
                  <a:srgbClr val="D4D4D4"/>
                </a:solidFill>
                <a:effectLst/>
                <a:latin typeface="Consolas" panose="020B0609020204030204" pitchFamily="49" charset="0"/>
              </a:rPr>
              <a:t>   = </a:t>
            </a:r>
            <a:r>
              <a:rPr lang="en-GB" sz="1600" b="0" dirty="0">
                <a:solidFill>
                  <a:srgbClr val="CE9178"/>
                </a:solidFill>
                <a:effectLst/>
                <a:latin typeface="Consolas" panose="020B0609020204030204" pitchFamily="49" charset="0"/>
              </a:rPr>
              <a:t>"Unknown"</a:t>
            </a:r>
            <a:endParaRPr lang="en-GB" sz="1600" b="0" dirty="0">
              <a:solidFill>
                <a:srgbClr val="D4D4D4"/>
              </a:solidFill>
              <a:effectLst/>
              <a:latin typeface="Consolas" panose="020B0609020204030204" pitchFamily="49" charset="0"/>
            </a:endParaRPr>
          </a:p>
          <a:p>
            <a:r>
              <a:rPr lang="en-GB" sz="1600" b="0" dirty="0">
                <a:solidFill>
                  <a:srgbClr val="D4D4D4"/>
                </a:solidFill>
                <a:effectLst/>
                <a:latin typeface="Consolas" panose="020B0609020204030204" pitchFamily="49" charset="0"/>
              </a:rPr>
              <a:t>    </a:t>
            </a:r>
            <a:r>
              <a:rPr lang="en-GB" sz="1600" b="0" dirty="0">
                <a:solidFill>
                  <a:srgbClr val="9CDCFE"/>
                </a:solidFill>
                <a:effectLst/>
                <a:latin typeface="Consolas" panose="020B0609020204030204" pitchFamily="49" charset="0"/>
              </a:rPr>
              <a:t>100</a:t>
            </a:r>
            <a:r>
              <a:rPr lang="en-GB" sz="1600" b="0" dirty="0">
                <a:solidFill>
                  <a:srgbClr val="D4D4D4"/>
                </a:solidFill>
                <a:effectLst/>
                <a:latin typeface="Consolas" panose="020B0609020204030204" pitchFamily="49" charset="0"/>
              </a:rPr>
              <a:t> = </a:t>
            </a:r>
            <a:r>
              <a:rPr lang="en-GB" sz="1600" b="0" dirty="0">
                <a:solidFill>
                  <a:srgbClr val="CE9178"/>
                </a:solidFill>
                <a:effectLst/>
                <a:latin typeface="Consolas" panose="020B0609020204030204" pitchFamily="49" charset="0"/>
              </a:rPr>
              <a:t>"Cleanup"</a:t>
            </a:r>
            <a:endParaRPr lang="en-GB" sz="1600" b="0" dirty="0">
              <a:solidFill>
                <a:srgbClr val="D4D4D4"/>
              </a:solidFill>
              <a:effectLst/>
              <a:latin typeface="Consolas" panose="020B0609020204030204" pitchFamily="49" charset="0"/>
            </a:endParaRPr>
          </a:p>
          <a:p>
            <a:r>
              <a:rPr lang="en-GB" sz="1600"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27AFAA41-B7D6-3484-79AC-C8A69F38DFE6}"/>
              </a:ext>
            </a:extLst>
          </p:cNvPr>
          <p:cNvSpPr txBox="1"/>
          <p:nvPr/>
        </p:nvSpPr>
        <p:spPr>
          <a:xfrm>
            <a:off x="4538771" y="5654080"/>
            <a:ext cx="3207768" cy="523220"/>
          </a:xfrm>
          <a:prstGeom prst="rect">
            <a:avLst/>
          </a:prstGeom>
          <a:noFill/>
        </p:spPr>
        <p:txBody>
          <a:bodyPr wrap="square" rtlCol="0">
            <a:spAutoFit/>
          </a:bodyPr>
          <a:lstStyle/>
          <a:p>
            <a:r>
              <a:rPr lang="en-US" sz="2800" dirty="0">
                <a:solidFill>
                  <a:schemeClr val="accent1"/>
                </a:solidFill>
              </a:rPr>
              <a:t># tables FTW</a:t>
            </a:r>
            <a:endParaRPr lang="en-GB" sz="2800" dirty="0">
              <a:solidFill>
                <a:schemeClr val="accent1"/>
              </a:solidFill>
            </a:endParaRPr>
          </a:p>
        </p:txBody>
      </p:sp>
      <p:pic>
        <p:nvPicPr>
          <p:cNvPr id="5" name="Picture 4">
            <a:extLst>
              <a:ext uri="{FF2B5EF4-FFF2-40B4-BE49-F238E27FC236}">
                <a16:creationId xmlns:a16="http://schemas.microsoft.com/office/drawing/2014/main" id="{586394BC-ABA9-545B-686B-4EC7AD74DACF}"/>
              </a:ext>
            </a:extLst>
          </p:cNvPr>
          <p:cNvPicPr>
            <a:picLocks noChangeAspect="1"/>
          </p:cNvPicPr>
          <p:nvPr/>
        </p:nvPicPr>
        <p:blipFill>
          <a:blip r:embed="rId3"/>
          <a:stretch>
            <a:fillRect/>
          </a:stretch>
        </p:blipFill>
        <p:spPr>
          <a:xfrm>
            <a:off x="7855694" y="5024037"/>
            <a:ext cx="1797430" cy="1791687"/>
          </a:xfrm>
          <a:prstGeom prst="rect">
            <a:avLst/>
          </a:prstGeom>
        </p:spPr>
      </p:pic>
      <p:pic>
        <p:nvPicPr>
          <p:cNvPr id="7" name="Picture 6">
            <a:extLst>
              <a:ext uri="{FF2B5EF4-FFF2-40B4-BE49-F238E27FC236}">
                <a16:creationId xmlns:a16="http://schemas.microsoft.com/office/drawing/2014/main" id="{1A556E39-C8F9-024C-1D25-FFCCBA9E8CBC}"/>
              </a:ext>
            </a:extLst>
          </p:cNvPr>
          <p:cNvPicPr>
            <a:picLocks noChangeAspect="1"/>
          </p:cNvPicPr>
          <p:nvPr/>
        </p:nvPicPr>
        <p:blipFill>
          <a:blip r:embed="rId4"/>
          <a:stretch>
            <a:fillRect/>
          </a:stretch>
        </p:blipFill>
        <p:spPr>
          <a:xfrm>
            <a:off x="9715500" y="4996262"/>
            <a:ext cx="2210347" cy="1791687"/>
          </a:xfrm>
          <a:prstGeom prst="rect">
            <a:avLst/>
          </a:prstGeom>
        </p:spPr>
      </p:pic>
    </p:spTree>
    <p:extLst>
      <p:ext uri="{BB962C8B-B14F-4D97-AF65-F5344CB8AC3E}">
        <p14:creationId xmlns:p14="http://schemas.microsoft.com/office/powerpoint/2010/main" val="2868091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a typeface="Roboto"/>
              </a:rPr>
              <a:t>Agenda</a:t>
            </a:r>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1223204" y="2030186"/>
            <a:ext cx="8125511" cy="3988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r>
              <a:rPr lang="en-US" dirty="0">
                <a:effectLst/>
                <a:latin typeface="Calibri" panose="020F0502020204030204" pitchFamily="34" charset="0"/>
              </a:rPr>
              <a:t>What is the IME?</a:t>
            </a:r>
          </a:p>
          <a:p>
            <a:pPr marL="0" marR="0">
              <a:spcBef>
                <a:spcPts val="0"/>
              </a:spcBef>
              <a:spcAft>
                <a:spcPts val="0"/>
              </a:spcAft>
            </a:pPr>
            <a:r>
              <a:rPr lang="en-US" dirty="0">
                <a:effectLst/>
                <a:latin typeface="Calibri" panose="020F0502020204030204" pitchFamily="34" charset="0"/>
              </a:rPr>
              <a:t>How is the IME installed?</a:t>
            </a:r>
          </a:p>
          <a:p>
            <a:pPr marL="0" marR="0">
              <a:spcBef>
                <a:spcPts val="0"/>
              </a:spcBef>
              <a:spcAft>
                <a:spcPts val="0"/>
              </a:spcAft>
            </a:pPr>
            <a:r>
              <a:rPr lang="en-US" dirty="0">
                <a:effectLst/>
                <a:latin typeface="Calibri" panose="020F0502020204030204" pitchFamily="34" charset="0"/>
              </a:rPr>
              <a:t>How does the IME process app policy? </a:t>
            </a:r>
          </a:p>
          <a:p>
            <a:pPr marL="0">
              <a:spcBef>
                <a:spcPts val="0"/>
              </a:spcBef>
            </a:pPr>
            <a:r>
              <a:rPr lang="en-US" dirty="0">
                <a:effectLst/>
                <a:latin typeface="Calibri" panose="020F0502020204030204" pitchFamily="34" charset="0"/>
              </a:rPr>
              <a:t>How does the IME process scripts?</a:t>
            </a:r>
          </a:p>
          <a:p>
            <a:pPr marL="0" marR="0">
              <a:spcBef>
                <a:spcPts val="0"/>
              </a:spcBef>
              <a:spcAft>
                <a:spcPts val="0"/>
              </a:spcAft>
            </a:pPr>
            <a:r>
              <a:rPr lang="en-US" dirty="0">
                <a:effectLst/>
                <a:latin typeface="Calibri" panose="020F0502020204030204" pitchFamily="34" charset="0"/>
              </a:rPr>
              <a:t>Digging into win32app policy event state messages</a:t>
            </a:r>
          </a:p>
          <a:p>
            <a:pPr marL="0" marR="0">
              <a:spcBef>
                <a:spcPts val="0"/>
              </a:spcBef>
              <a:spcAft>
                <a:spcPts val="0"/>
              </a:spcAft>
            </a:pPr>
            <a:r>
              <a:rPr lang="en-US" dirty="0">
                <a:effectLst/>
                <a:latin typeface="Calibri" panose="020F0502020204030204" pitchFamily="34" charset="0"/>
              </a:rPr>
              <a:t>Try again, how the IME handles failures and retries</a:t>
            </a:r>
          </a:p>
          <a:p>
            <a:pPr marL="0">
              <a:spcBef>
                <a:spcPts val="0"/>
              </a:spcBef>
            </a:pPr>
            <a:r>
              <a:rPr lang="en-US" dirty="0">
                <a:effectLst/>
                <a:latin typeface="Calibri" panose="020F0502020204030204" pitchFamily="34" charset="0"/>
              </a:rPr>
              <a:t>Inventory</a:t>
            </a:r>
          </a:p>
          <a:p>
            <a:pPr marL="0" marR="0">
              <a:spcBef>
                <a:spcPts val="0"/>
              </a:spcBef>
              <a:spcAft>
                <a:spcPts val="0"/>
              </a:spcAft>
            </a:pPr>
            <a:r>
              <a:rPr lang="en-US" dirty="0">
                <a:effectLst/>
                <a:latin typeface="Calibri" panose="020F0502020204030204" pitchFamily="34" charset="0"/>
              </a:rPr>
              <a:t>Invoke IME actions remotely like a boss</a:t>
            </a:r>
          </a:p>
          <a:p>
            <a:pPr marL="0" marR="0">
              <a:spcBef>
                <a:spcPts val="0"/>
              </a:spcBef>
              <a:spcAft>
                <a:spcPts val="0"/>
              </a:spcAft>
            </a:pPr>
            <a:r>
              <a:rPr lang="en-US" dirty="0">
                <a:effectLst/>
                <a:latin typeface="Calibri" panose="020F0502020204030204" pitchFamily="34" charset="0"/>
              </a:rPr>
              <a:t>Q&amp;A</a:t>
            </a:r>
          </a:p>
        </p:txBody>
      </p:sp>
    </p:spTree>
    <p:extLst>
      <p:ext uri="{BB962C8B-B14F-4D97-AF65-F5344CB8AC3E}">
        <p14:creationId xmlns:p14="http://schemas.microsoft.com/office/powerpoint/2010/main" val="3967512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a:effectLst/>
                <a:latin typeface="Calibri" panose="020F0502020204030204" pitchFamily="34" charset="0"/>
              </a:rPr>
              <a:t>Digging into win32app policy event state messages</a:t>
            </a:r>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41028" y="1434761"/>
            <a:ext cx="11045588" cy="49887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 black dog with red eyes&#10;&#10;Description automatically generated">
            <a:extLst>
              <a:ext uri="{FF2B5EF4-FFF2-40B4-BE49-F238E27FC236}">
                <a16:creationId xmlns:a16="http://schemas.microsoft.com/office/drawing/2014/main" id="{7A0D10AA-42AA-6749-972B-D3F6C93D6C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24083" y="1175072"/>
            <a:ext cx="8407021" cy="5639074"/>
          </a:xfrm>
          <a:prstGeom prst="rect">
            <a:avLst/>
          </a:prstGeom>
        </p:spPr>
      </p:pic>
      <p:pic>
        <p:nvPicPr>
          <p:cNvPr id="11" name="Graphic 10" descr="Test tubes outline">
            <a:extLst>
              <a:ext uri="{FF2B5EF4-FFF2-40B4-BE49-F238E27FC236}">
                <a16:creationId xmlns:a16="http://schemas.microsoft.com/office/drawing/2014/main" id="{8F4A6022-0C23-DCDA-76AD-4A3536959F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72548" y="1927747"/>
            <a:ext cx="914400" cy="914400"/>
          </a:xfrm>
          <a:prstGeom prst="rect">
            <a:avLst/>
          </a:prstGeom>
        </p:spPr>
      </p:pic>
      <p:sp>
        <p:nvSpPr>
          <p:cNvPr id="4" name="TextBox 3">
            <a:extLst>
              <a:ext uri="{FF2B5EF4-FFF2-40B4-BE49-F238E27FC236}">
                <a16:creationId xmlns:a16="http://schemas.microsoft.com/office/drawing/2014/main" id="{D50A97EE-C9A1-C97F-29E6-E2D296B42253}"/>
              </a:ext>
            </a:extLst>
          </p:cNvPr>
          <p:cNvSpPr txBox="1"/>
          <p:nvPr/>
        </p:nvSpPr>
        <p:spPr>
          <a:xfrm>
            <a:off x="10031104" y="2808637"/>
            <a:ext cx="2160896" cy="1477328"/>
          </a:xfrm>
          <a:prstGeom prst="rect">
            <a:avLst/>
          </a:prstGeom>
          <a:solidFill>
            <a:schemeClr val="bg1"/>
          </a:solidFill>
        </p:spPr>
        <p:txBody>
          <a:bodyPr wrap="square" rtlCol="0">
            <a:spAutoFit/>
          </a:bodyPr>
          <a:lstStyle/>
          <a:p>
            <a:pPr algn="ctr"/>
            <a:r>
              <a:rPr lang="en-US" sz="2800" dirty="0">
                <a:solidFill>
                  <a:schemeClr val="accent1"/>
                </a:solidFill>
              </a:rPr>
              <a:t>LAB Time</a:t>
            </a:r>
          </a:p>
          <a:p>
            <a:pPr algn="ctr"/>
            <a:r>
              <a:rPr lang="en-US" sz="1200" dirty="0">
                <a:solidFill>
                  <a:schemeClr val="accent1"/>
                </a:solidFill>
              </a:rPr>
              <a:t>BB-W10-5</a:t>
            </a:r>
          </a:p>
          <a:p>
            <a:pPr algn="ctr"/>
            <a:endParaRPr lang="en-US" sz="1200" dirty="0">
              <a:solidFill>
                <a:schemeClr val="accent1"/>
              </a:solidFill>
            </a:endParaRPr>
          </a:p>
          <a:p>
            <a:pPr marL="285750" indent="-285750" algn="ctr">
              <a:buFont typeface="Arial" panose="020B0604020202020204" pitchFamily="34" charset="0"/>
              <a:buChar char="•"/>
            </a:pPr>
            <a:r>
              <a:rPr lang="en-US" sz="1200" dirty="0">
                <a:solidFill>
                  <a:schemeClr val="accent1"/>
                </a:solidFill>
              </a:rPr>
              <a:t>Registry State messages</a:t>
            </a:r>
          </a:p>
          <a:p>
            <a:pPr marL="285750" indent="-285750" algn="ctr">
              <a:buFont typeface="Arial" panose="020B0604020202020204" pitchFamily="34" charset="0"/>
              <a:buChar char="•"/>
            </a:pPr>
            <a:r>
              <a:rPr lang="en-US" sz="1200" dirty="0">
                <a:solidFill>
                  <a:schemeClr val="accent1"/>
                </a:solidFill>
              </a:rPr>
              <a:t>PowerShell</a:t>
            </a:r>
            <a:br>
              <a:rPr lang="en-US" sz="1400" dirty="0">
                <a:solidFill>
                  <a:schemeClr val="accent1"/>
                </a:solidFill>
              </a:rPr>
            </a:br>
            <a:endParaRPr lang="en-GB" sz="1400" dirty="0">
              <a:solidFill>
                <a:srgbClr val="C00000"/>
              </a:solidFill>
            </a:endParaRPr>
          </a:p>
        </p:txBody>
      </p:sp>
    </p:spTree>
    <p:extLst>
      <p:ext uri="{BB962C8B-B14F-4D97-AF65-F5344CB8AC3E}">
        <p14:creationId xmlns:p14="http://schemas.microsoft.com/office/powerpoint/2010/main" val="1987448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B36276-43E9-4C12-9154-60DBF8E7C005}"/>
              </a:ext>
            </a:extLst>
          </p:cNvPr>
          <p:cNvSpPr>
            <a:spLocks noGrp="1"/>
          </p:cNvSpPr>
          <p:nvPr>
            <p:ph type="body" sz="quarter" idx="10"/>
          </p:nvPr>
        </p:nvSpPr>
        <p:spPr>
          <a:xfrm>
            <a:off x="109181" y="4239904"/>
            <a:ext cx="11969087" cy="2781869"/>
          </a:xfrm>
        </p:spPr>
        <p:txBody>
          <a:bodyPr lIns="91440" tIns="45720" rIns="91440" bIns="45720" anchor="t">
            <a:noAutofit/>
          </a:bodyPr>
          <a:lstStyle/>
          <a:p>
            <a:r>
              <a:rPr lang="en-US" sz="3600">
                <a:effectLst/>
                <a:latin typeface="Calibri" panose="020F0502020204030204" pitchFamily="34" charset="0"/>
              </a:rPr>
              <a:t>Try again</a:t>
            </a:r>
            <a:r>
              <a:rPr lang="en-US" sz="3600">
                <a:latin typeface="Calibri" panose="020F0502020204030204" pitchFamily="34" charset="0"/>
              </a:rPr>
              <a:t>. H</a:t>
            </a:r>
            <a:r>
              <a:rPr lang="en-US" sz="3600">
                <a:effectLst/>
                <a:latin typeface="Calibri" panose="020F0502020204030204" pitchFamily="34" charset="0"/>
              </a:rPr>
              <a:t>ow the IME handles failures and retries</a:t>
            </a:r>
          </a:p>
          <a:p>
            <a:endParaRPr lang="en-US" sz="3600"/>
          </a:p>
          <a:p>
            <a:endParaRPr lang="en-GB" sz="3600">
              <a:cs typeface="Roboto" panose="02000000000000000000" pitchFamily="2" charset="0"/>
            </a:endParaRPr>
          </a:p>
        </p:txBody>
      </p:sp>
    </p:spTree>
    <p:extLst>
      <p:ext uri="{BB962C8B-B14F-4D97-AF65-F5344CB8AC3E}">
        <p14:creationId xmlns:p14="http://schemas.microsoft.com/office/powerpoint/2010/main" val="2884180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Try again</a:t>
            </a:r>
            <a:r>
              <a:rPr lang="en-US" sz="3600">
                <a:latin typeface="Calibri" panose="020F0502020204030204" pitchFamily="34" charset="0"/>
              </a:rPr>
              <a:t>. H</a:t>
            </a:r>
            <a:r>
              <a:rPr lang="en-US" sz="3600">
                <a:effectLst/>
                <a:latin typeface="Calibri" panose="020F0502020204030204" pitchFamily="34" charset="0"/>
              </a:rPr>
              <a:t>ow</a:t>
            </a:r>
            <a:r>
              <a:rPr lang="en-US" sz="3600" dirty="0">
                <a:effectLst/>
                <a:latin typeface="Calibri" panose="020F0502020204030204" pitchFamily="34" charset="0"/>
              </a:rPr>
              <a:t> the IME handles failures and retries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098" name="Picture 2" descr="Schitts Creek Goodbye GIF by CBC">
            <a:extLst>
              <a:ext uri="{FF2B5EF4-FFF2-40B4-BE49-F238E27FC236}">
                <a16:creationId xmlns:a16="http://schemas.microsoft.com/office/drawing/2014/main" id="{22C28708-ABB3-CF80-B8A5-0ECC52619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739" y="3136627"/>
            <a:ext cx="3646228" cy="22333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86259C-4A50-C6AF-23CF-820B7CEEDFC1}"/>
              </a:ext>
            </a:extLst>
          </p:cNvPr>
          <p:cNvSpPr txBox="1"/>
          <p:nvPr/>
        </p:nvSpPr>
        <p:spPr>
          <a:xfrm>
            <a:off x="8226362" y="2674962"/>
            <a:ext cx="3965638" cy="461665"/>
          </a:xfrm>
          <a:prstGeom prst="rect">
            <a:avLst/>
          </a:prstGeom>
          <a:noFill/>
        </p:spPr>
        <p:txBody>
          <a:bodyPr wrap="square" rtlCol="0">
            <a:spAutoFit/>
          </a:bodyPr>
          <a:lstStyle/>
          <a:p>
            <a:r>
              <a:rPr lang="en-US" sz="2400" b="1" dirty="0">
                <a:solidFill>
                  <a:schemeClr val="accent1"/>
                </a:solidFill>
              </a:rPr>
              <a:t>3x1t C0d35 ar3 1mp0rt4nt</a:t>
            </a:r>
            <a:endParaRPr lang="en-GB" sz="2400" b="1" dirty="0">
              <a:solidFill>
                <a:schemeClr val="accent1"/>
              </a:solidFill>
            </a:endParaRPr>
          </a:p>
        </p:txBody>
      </p:sp>
      <p:pic>
        <p:nvPicPr>
          <p:cNvPr id="6" name="Picture 5">
            <a:extLst>
              <a:ext uri="{FF2B5EF4-FFF2-40B4-BE49-F238E27FC236}">
                <a16:creationId xmlns:a16="http://schemas.microsoft.com/office/drawing/2014/main" id="{98C8BD3D-966A-64F7-F285-7EB532D7F9BD}"/>
              </a:ext>
            </a:extLst>
          </p:cNvPr>
          <p:cNvPicPr>
            <a:picLocks noChangeAspect="1"/>
          </p:cNvPicPr>
          <p:nvPr/>
        </p:nvPicPr>
        <p:blipFill>
          <a:blip r:embed="rId3"/>
          <a:stretch>
            <a:fillRect/>
          </a:stretch>
        </p:blipFill>
        <p:spPr>
          <a:xfrm>
            <a:off x="327001" y="2293103"/>
            <a:ext cx="7290278" cy="3623047"/>
          </a:xfrm>
          <a:prstGeom prst="rect">
            <a:avLst/>
          </a:prstGeom>
        </p:spPr>
      </p:pic>
      <p:sp>
        <p:nvSpPr>
          <p:cNvPr id="5" name="Content Placeholder 14">
            <a:extLst>
              <a:ext uri="{FF2B5EF4-FFF2-40B4-BE49-F238E27FC236}">
                <a16:creationId xmlns:a16="http://schemas.microsoft.com/office/drawing/2014/main" id="{86F00365-3E6C-8A00-2B75-60AFD68565AB}"/>
              </a:ext>
            </a:extLst>
          </p:cNvPr>
          <p:cNvSpPr txBox="1">
            <a:spLocks/>
          </p:cNvSpPr>
          <p:nvPr/>
        </p:nvSpPr>
        <p:spPr>
          <a:xfrm>
            <a:off x="312256" y="1264135"/>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Failed apps retried every 24 hours if they are required and the installer exits with a failure or unknown exit code</a:t>
            </a:r>
          </a:p>
        </p:txBody>
      </p:sp>
      <p:sp>
        <p:nvSpPr>
          <p:cNvPr id="7" name="Content Placeholder 14">
            <a:extLst>
              <a:ext uri="{FF2B5EF4-FFF2-40B4-BE49-F238E27FC236}">
                <a16:creationId xmlns:a16="http://schemas.microsoft.com/office/drawing/2014/main" id="{71464A00-CE42-73B4-B26E-E5143412C0CE}"/>
              </a:ext>
            </a:extLst>
          </p:cNvPr>
          <p:cNvSpPr txBox="1">
            <a:spLocks/>
          </p:cNvSpPr>
          <p:nvPr/>
        </p:nvSpPr>
        <p:spPr>
          <a:xfrm>
            <a:off x="198783" y="5981868"/>
            <a:ext cx="11399539" cy="8273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Failed apps retried every 3 times every 5 minutes and then every 24 hours if they are required and the installer exits with a known retry code</a:t>
            </a:r>
          </a:p>
        </p:txBody>
      </p:sp>
    </p:spTree>
    <p:extLst>
      <p:ext uri="{BB962C8B-B14F-4D97-AF65-F5344CB8AC3E}">
        <p14:creationId xmlns:p14="http://schemas.microsoft.com/office/powerpoint/2010/main" val="1308300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Try again</a:t>
            </a:r>
            <a:r>
              <a:rPr lang="en-US" sz="3600" dirty="0">
                <a:latin typeface="Calibri" panose="020F0502020204030204" pitchFamily="34" charset="0"/>
              </a:rPr>
              <a:t>. H</a:t>
            </a:r>
            <a:r>
              <a:rPr lang="en-US" sz="3600" dirty="0">
                <a:effectLst/>
                <a:latin typeface="Calibri" panose="020F0502020204030204" pitchFamily="34" charset="0"/>
              </a:rPr>
              <a:t>ow the IME handles failures and retries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14">
            <a:extLst>
              <a:ext uri="{FF2B5EF4-FFF2-40B4-BE49-F238E27FC236}">
                <a16:creationId xmlns:a16="http://schemas.microsoft.com/office/drawing/2014/main" id="{1D496FB9-726A-C843-8562-9D0C27783648}"/>
              </a:ext>
            </a:extLst>
          </p:cNvPr>
          <p:cNvSpPr txBox="1">
            <a:spLocks/>
          </p:cNvSpPr>
          <p:nvPr/>
        </p:nvSpPr>
        <p:spPr>
          <a:xfrm>
            <a:off x="351182" y="1347756"/>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The </a:t>
            </a:r>
            <a:r>
              <a:rPr lang="en-US" dirty="0" err="1">
                <a:latin typeface="Calibri" panose="020F0502020204030204" pitchFamily="34" charset="0"/>
                <a:ea typeface="Calibri" panose="020F0502020204030204" pitchFamily="34" charset="0"/>
                <a:cs typeface="Calibri" panose="020F0502020204030204" pitchFamily="34" charset="0"/>
              </a:rPr>
              <a:t>ReevaluationScheduleManager</a:t>
            </a:r>
            <a:r>
              <a:rPr lang="en-US" dirty="0">
                <a:latin typeface="Calibri" panose="020F0502020204030204" pitchFamily="34" charset="0"/>
                <a:ea typeface="Calibri" panose="020F0502020204030204" pitchFamily="34" charset="0"/>
                <a:cs typeface="Calibri" panose="020F0502020204030204" pitchFamily="34" charset="0"/>
              </a:rPr>
              <a:t>, also known as the Global Retry Schedule (GRS) is responsible for scheduling policy that is delayed</a:t>
            </a:r>
          </a:p>
        </p:txBody>
      </p:sp>
      <p:pic>
        <p:nvPicPr>
          <p:cNvPr id="8" name="Picture 10" descr="Text&#10;&#10;Description automatically generated">
            <a:extLst>
              <a:ext uri="{FF2B5EF4-FFF2-40B4-BE49-F238E27FC236}">
                <a16:creationId xmlns:a16="http://schemas.microsoft.com/office/drawing/2014/main" id="{4A0DD2B6-117A-9F90-7F55-EFC2D5D18FC8}"/>
              </a:ext>
            </a:extLst>
          </p:cNvPr>
          <p:cNvPicPr>
            <a:picLocks noChangeAspect="1"/>
          </p:cNvPicPr>
          <p:nvPr/>
        </p:nvPicPr>
        <p:blipFill>
          <a:blip r:embed="rId2"/>
          <a:stretch>
            <a:fillRect/>
          </a:stretch>
        </p:blipFill>
        <p:spPr>
          <a:xfrm>
            <a:off x="411164" y="2275592"/>
            <a:ext cx="11657302" cy="3992617"/>
          </a:xfrm>
          <a:prstGeom prst="rect">
            <a:avLst/>
          </a:prstGeom>
        </p:spPr>
      </p:pic>
      <p:pic>
        <p:nvPicPr>
          <p:cNvPr id="9" name="Picture 2" descr="Liviu Barbat Team Photo">
            <a:extLst>
              <a:ext uri="{FF2B5EF4-FFF2-40B4-BE49-F238E27FC236}">
                <a16:creationId xmlns:a16="http://schemas.microsoft.com/office/drawing/2014/main" id="{CCF3B25B-5E9A-1694-ABBD-747C3E7B2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6007" y="4695720"/>
            <a:ext cx="1832459" cy="18324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C97BD5D-94D4-69D3-8DBD-951AE878D22B}"/>
              </a:ext>
            </a:extLst>
          </p:cNvPr>
          <p:cNvSpPr txBox="1"/>
          <p:nvPr/>
        </p:nvSpPr>
        <p:spPr>
          <a:xfrm>
            <a:off x="8236424" y="6490056"/>
            <a:ext cx="8186150" cy="646331"/>
          </a:xfrm>
          <a:prstGeom prst="rect">
            <a:avLst/>
          </a:prstGeom>
          <a:noFill/>
        </p:spPr>
        <p:txBody>
          <a:bodyPr wrap="square">
            <a:spAutoFit/>
          </a:bodyPr>
          <a:lstStyle/>
          <a:p>
            <a:r>
              <a:rPr lang="en-GB" dirty="0">
                <a:solidFill>
                  <a:schemeClr val="accent1"/>
                </a:solidFill>
              </a:rPr>
              <a:t>LiviuBarbat.info / PatchTuesday.com</a:t>
            </a:r>
          </a:p>
          <a:p>
            <a:endParaRPr lang="en-GB" dirty="0"/>
          </a:p>
        </p:txBody>
      </p:sp>
      <p:pic>
        <p:nvPicPr>
          <p:cNvPr id="6" name="Graphic 5" descr="Stars with solid fill">
            <a:extLst>
              <a:ext uri="{FF2B5EF4-FFF2-40B4-BE49-F238E27FC236}">
                <a16:creationId xmlns:a16="http://schemas.microsoft.com/office/drawing/2014/main" id="{0ABA4E20-2E59-1691-CEDD-7DE1DF97C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23636" y="4364511"/>
            <a:ext cx="914400" cy="914400"/>
          </a:xfrm>
          <a:prstGeom prst="rect">
            <a:avLst/>
          </a:prstGeom>
        </p:spPr>
      </p:pic>
      <p:pic>
        <p:nvPicPr>
          <p:cNvPr id="10" name="Picture 9">
            <a:extLst>
              <a:ext uri="{FF2B5EF4-FFF2-40B4-BE49-F238E27FC236}">
                <a16:creationId xmlns:a16="http://schemas.microsoft.com/office/drawing/2014/main" id="{5C9EE0F3-56A8-8094-3C24-1D20C2580073}"/>
              </a:ext>
            </a:extLst>
          </p:cNvPr>
          <p:cNvPicPr>
            <a:picLocks noChangeAspect="1"/>
          </p:cNvPicPr>
          <p:nvPr/>
        </p:nvPicPr>
        <p:blipFill>
          <a:blip r:embed="rId6"/>
          <a:stretch>
            <a:fillRect/>
          </a:stretch>
        </p:blipFill>
        <p:spPr>
          <a:xfrm>
            <a:off x="8395384" y="4689616"/>
            <a:ext cx="1832459" cy="1815007"/>
          </a:xfrm>
          <a:prstGeom prst="rect">
            <a:avLst/>
          </a:prstGeom>
        </p:spPr>
      </p:pic>
    </p:spTree>
    <p:extLst>
      <p:ext uri="{BB962C8B-B14F-4D97-AF65-F5344CB8AC3E}">
        <p14:creationId xmlns:p14="http://schemas.microsoft.com/office/powerpoint/2010/main" val="783626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a:effectLst/>
                <a:latin typeface="Calibri" panose="020F0502020204030204" pitchFamily="34" charset="0"/>
              </a:rPr>
              <a:t>Try again</a:t>
            </a:r>
            <a:r>
              <a:rPr lang="en-US" sz="3600">
                <a:latin typeface="Calibri" panose="020F0502020204030204" pitchFamily="34" charset="0"/>
              </a:rPr>
              <a:t>. H</a:t>
            </a:r>
            <a:r>
              <a:rPr lang="en-US" sz="3600">
                <a:effectLst/>
                <a:latin typeface="Calibri" panose="020F0502020204030204" pitchFamily="34" charset="0"/>
              </a:rPr>
              <a:t>ow the IME handles failures and retries</a:t>
            </a:r>
          </a:p>
          <a:p>
            <a:endParaRPr lang="en-US"/>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14">
            <a:extLst>
              <a:ext uri="{FF2B5EF4-FFF2-40B4-BE49-F238E27FC236}">
                <a16:creationId xmlns:a16="http://schemas.microsoft.com/office/drawing/2014/main" id="{8EBED9D7-C35D-3F1C-CE93-D91E51586E0D}"/>
              </a:ext>
            </a:extLst>
          </p:cNvPr>
          <p:cNvSpPr txBox="1">
            <a:spLocks/>
          </p:cNvSpPr>
          <p:nvPr/>
        </p:nvSpPr>
        <p:spPr>
          <a:xfrm>
            <a:off x="351182" y="1347756"/>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Policy is processed and GRS key is set</a:t>
            </a:r>
          </a:p>
        </p:txBody>
      </p:sp>
      <p:pic>
        <p:nvPicPr>
          <p:cNvPr id="5" name="Picture 10" descr="Graphical user interface, text, email&#10;&#10;Description automatically generated">
            <a:extLst>
              <a:ext uri="{FF2B5EF4-FFF2-40B4-BE49-F238E27FC236}">
                <a16:creationId xmlns:a16="http://schemas.microsoft.com/office/drawing/2014/main" id="{2CF2B988-B164-FD5A-2C16-5AB884BF4AD6}"/>
              </a:ext>
            </a:extLst>
          </p:cNvPr>
          <p:cNvPicPr>
            <a:picLocks noChangeAspect="1"/>
          </p:cNvPicPr>
          <p:nvPr/>
        </p:nvPicPr>
        <p:blipFill>
          <a:blip r:embed="rId2"/>
          <a:stretch>
            <a:fillRect/>
          </a:stretch>
        </p:blipFill>
        <p:spPr>
          <a:xfrm>
            <a:off x="214313" y="1917222"/>
            <a:ext cx="11641773" cy="1511778"/>
          </a:xfrm>
          <a:prstGeom prst="rect">
            <a:avLst/>
          </a:prstGeom>
        </p:spPr>
      </p:pic>
      <p:pic>
        <p:nvPicPr>
          <p:cNvPr id="6" name="Picture 4" descr="Graphical user interface, text, application, Word&#10;&#10;Description automatically generated">
            <a:extLst>
              <a:ext uri="{FF2B5EF4-FFF2-40B4-BE49-F238E27FC236}">
                <a16:creationId xmlns:a16="http://schemas.microsoft.com/office/drawing/2014/main" id="{90955C19-E4D0-B8C3-B899-BF8D1FB99EAF}"/>
              </a:ext>
            </a:extLst>
          </p:cNvPr>
          <p:cNvPicPr>
            <a:picLocks noChangeAspect="1"/>
          </p:cNvPicPr>
          <p:nvPr/>
        </p:nvPicPr>
        <p:blipFill>
          <a:blip r:embed="rId3"/>
          <a:stretch>
            <a:fillRect/>
          </a:stretch>
        </p:blipFill>
        <p:spPr>
          <a:xfrm>
            <a:off x="1429185" y="3895978"/>
            <a:ext cx="10389058" cy="2103644"/>
          </a:xfrm>
          <a:prstGeom prst="rect">
            <a:avLst/>
          </a:prstGeom>
        </p:spPr>
      </p:pic>
      <p:cxnSp>
        <p:nvCxnSpPr>
          <p:cNvPr id="8" name="Straight Arrow Connector 7">
            <a:extLst>
              <a:ext uri="{FF2B5EF4-FFF2-40B4-BE49-F238E27FC236}">
                <a16:creationId xmlns:a16="http://schemas.microsoft.com/office/drawing/2014/main" id="{3323EF1E-DC22-6E03-713C-77C20764FA8F}"/>
              </a:ext>
            </a:extLst>
          </p:cNvPr>
          <p:cNvCxnSpPr>
            <a:cxnSpLocks/>
          </p:cNvCxnSpPr>
          <p:nvPr/>
        </p:nvCxnSpPr>
        <p:spPr>
          <a:xfrm flipH="1">
            <a:off x="3774825" y="2240508"/>
            <a:ext cx="511059" cy="233831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378FB3A-507D-9B76-7419-6B3C4C91BB1A}"/>
              </a:ext>
            </a:extLst>
          </p:cNvPr>
          <p:cNvCxnSpPr>
            <a:cxnSpLocks/>
          </p:cNvCxnSpPr>
          <p:nvPr/>
        </p:nvCxnSpPr>
        <p:spPr>
          <a:xfrm>
            <a:off x="4391249" y="2240508"/>
            <a:ext cx="1927908" cy="2151878"/>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996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a:effectLst/>
                <a:latin typeface="Calibri" panose="020F0502020204030204" pitchFamily="34" charset="0"/>
              </a:rPr>
              <a:t>Try again</a:t>
            </a:r>
            <a:r>
              <a:rPr lang="en-US" sz="3600">
                <a:latin typeface="Calibri" panose="020F0502020204030204" pitchFamily="34" charset="0"/>
              </a:rPr>
              <a:t>. H</a:t>
            </a:r>
            <a:r>
              <a:rPr lang="en-US" sz="3600">
                <a:effectLst/>
                <a:latin typeface="Calibri" panose="020F0502020204030204" pitchFamily="34" charset="0"/>
              </a:rPr>
              <a:t>ow the IME handles failures and retries</a:t>
            </a:r>
          </a:p>
          <a:p>
            <a:endParaRPr lang="en-US"/>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14">
            <a:extLst>
              <a:ext uri="{FF2B5EF4-FFF2-40B4-BE49-F238E27FC236}">
                <a16:creationId xmlns:a16="http://schemas.microsoft.com/office/drawing/2014/main" id="{8EBED9D7-C35D-3F1C-CE93-D91E51586E0D}"/>
              </a:ext>
            </a:extLst>
          </p:cNvPr>
          <p:cNvSpPr txBox="1">
            <a:spLocks/>
          </p:cNvSpPr>
          <p:nvPr/>
        </p:nvSpPr>
        <p:spPr>
          <a:xfrm>
            <a:off x="351182" y="1347756"/>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In this example, the app installer terminated with a known retry code and tried 3 more times to attempt the installation (5 minute intervals)</a:t>
            </a:r>
          </a:p>
        </p:txBody>
      </p:sp>
      <p:pic>
        <p:nvPicPr>
          <p:cNvPr id="5" name="Picture 8" descr="A picture containing table&#10;&#10;Description automatically generated">
            <a:extLst>
              <a:ext uri="{FF2B5EF4-FFF2-40B4-BE49-F238E27FC236}">
                <a16:creationId xmlns:a16="http://schemas.microsoft.com/office/drawing/2014/main" id="{1368AFEC-1854-DCFE-E397-D203D35D2E1F}"/>
              </a:ext>
            </a:extLst>
          </p:cNvPr>
          <p:cNvPicPr>
            <a:picLocks noChangeAspect="1"/>
          </p:cNvPicPr>
          <p:nvPr/>
        </p:nvPicPr>
        <p:blipFill>
          <a:blip r:embed="rId2"/>
          <a:stretch>
            <a:fillRect/>
          </a:stretch>
        </p:blipFill>
        <p:spPr>
          <a:xfrm>
            <a:off x="914400" y="2539489"/>
            <a:ext cx="4751645" cy="1604737"/>
          </a:xfrm>
          <a:prstGeom prst="rect">
            <a:avLst/>
          </a:prstGeom>
        </p:spPr>
      </p:pic>
      <p:pic>
        <p:nvPicPr>
          <p:cNvPr id="6" name="Picture 10" descr="Text&#10;&#10;Description automatically generated">
            <a:extLst>
              <a:ext uri="{FF2B5EF4-FFF2-40B4-BE49-F238E27FC236}">
                <a16:creationId xmlns:a16="http://schemas.microsoft.com/office/drawing/2014/main" id="{56C7EEFC-DFAB-2059-8BF8-335129F8DD6A}"/>
              </a:ext>
            </a:extLst>
          </p:cNvPr>
          <p:cNvPicPr>
            <a:picLocks noChangeAspect="1"/>
          </p:cNvPicPr>
          <p:nvPr/>
        </p:nvPicPr>
        <p:blipFill>
          <a:blip r:embed="rId3"/>
          <a:stretch>
            <a:fillRect/>
          </a:stretch>
        </p:blipFill>
        <p:spPr>
          <a:xfrm>
            <a:off x="4348430" y="3676202"/>
            <a:ext cx="4550568" cy="1484929"/>
          </a:xfrm>
          <a:prstGeom prst="rect">
            <a:avLst/>
          </a:prstGeom>
        </p:spPr>
      </p:pic>
      <p:pic>
        <p:nvPicPr>
          <p:cNvPr id="7" name="Picture 11" descr="Text&#10;&#10;Description automatically generated">
            <a:extLst>
              <a:ext uri="{FF2B5EF4-FFF2-40B4-BE49-F238E27FC236}">
                <a16:creationId xmlns:a16="http://schemas.microsoft.com/office/drawing/2014/main" id="{E361AB9D-B750-1F44-9D9C-779962E72800}"/>
              </a:ext>
            </a:extLst>
          </p:cNvPr>
          <p:cNvPicPr>
            <a:picLocks noChangeAspect="1"/>
          </p:cNvPicPr>
          <p:nvPr/>
        </p:nvPicPr>
        <p:blipFill>
          <a:blip r:embed="rId4"/>
          <a:stretch>
            <a:fillRect/>
          </a:stretch>
        </p:blipFill>
        <p:spPr>
          <a:xfrm>
            <a:off x="7907385" y="4547605"/>
            <a:ext cx="3843336" cy="1724921"/>
          </a:xfrm>
          <a:prstGeom prst="rect">
            <a:avLst/>
          </a:prstGeom>
        </p:spPr>
      </p:pic>
      <p:pic>
        <p:nvPicPr>
          <p:cNvPr id="9" name="Graphic 8" descr="Badge 3 with solid fill">
            <a:extLst>
              <a:ext uri="{FF2B5EF4-FFF2-40B4-BE49-F238E27FC236}">
                <a16:creationId xmlns:a16="http://schemas.microsoft.com/office/drawing/2014/main" id="{3A38C76A-CB62-40C1-1DEF-630CEBBE4F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3699" y="5485953"/>
            <a:ext cx="914400" cy="914400"/>
          </a:xfrm>
          <a:prstGeom prst="rect">
            <a:avLst/>
          </a:prstGeom>
        </p:spPr>
      </p:pic>
      <p:pic>
        <p:nvPicPr>
          <p:cNvPr id="11" name="Graphic 10" descr="Badge with solid fill">
            <a:extLst>
              <a:ext uri="{FF2B5EF4-FFF2-40B4-BE49-F238E27FC236}">
                <a16:creationId xmlns:a16="http://schemas.microsoft.com/office/drawing/2014/main" id="{F31294D7-BAA1-02E2-516C-C65646838A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4030" y="4161857"/>
            <a:ext cx="914400" cy="914400"/>
          </a:xfrm>
          <a:prstGeom prst="rect">
            <a:avLst/>
          </a:prstGeom>
        </p:spPr>
      </p:pic>
      <p:pic>
        <p:nvPicPr>
          <p:cNvPr id="13" name="Graphic 12" descr="Badge 1 with solid fill">
            <a:extLst>
              <a:ext uri="{FF2B5EF4-FFF2-40B4-BE49-F238E27FC236}">
                <a16:creationId xmlns:a16="http://schemas.microsoft.com/office/drawing/2014/main" id="{0AC7BCCA-9C61-FBC9-73BE-2C2787AE43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3085994"/>
            <a:ext cx="914400" cy="914400"/>
          </a:xfrm>
          <a:prstGeom prst="rect">
            <a:avLst/>
          </a:prstGeom>
        </p:spPr>
      </p:pic>
    </p:spTree>
    <p:extLst>
      <p:ext uri="{BB962C8B-B14F-4D97-AF65-F5344CB8AC3E}">
        <p14:creationId xmlns:p14="http://schemas.microsoft.com/office/powerpoint/2010/main" val="1647366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Try again</a:t>
            </a:r>
            <a:r>
              <a:rPr lang="en-US" sz="3600" dirty="0">
                <a:latin typeface="Calibri" panose="020F0502020204030204" pitchFamily="34" charset="0"/>
              </a:rPr>
              <a:t>. H</a:t>
            </a:r>
            <a:r>
              <a:rPr lang="en-US" sz="3600" dirty="0">
                <a:effectLst/>
                <a:latin typeface="Calibri" panose="020F0502020204030204" pitchFamily="34" charset="0"/>
              </a:rPr>
              <a:t>ow the IME handles failures and retries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14">
            <a:extLst>
              <a:ext uri="{FF2B5EF4-FFF2-40B4-BE49-F238E27FC236}">
                <a16:creationId xmlns:a16="http://schemas.microsoft.com/office/drawing/2014/main" id="{8EBED9D7-C35D-3F1C-CE93-D91E51586E0D}"/>
              </a:ext>
            </a:extLst>
          </p:cNvPr>
          <p:cNvSpPr txBox="1">
            <a:spLocks/>
          </p:cNvSpPr>
          <p:nvPr/>
        </p:nvSpPr>
        <p:spPr>
          <a:xfrm>
            <a:off x="351182" y="1347756"/>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After 3 failed retries, the policy will be tried again in 24 hours time when the GRS value expires</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9" descr="Text&#10;&#10;Description automatically generated">
            <a:extLst>
              <a:ext uri="{FF2B5EF4-FFF2-40B4-BE49-F238E27FC236}">
                <a16:creationId xmlns:a16="http://schemas.microsoft.com/office/drawing/2014/main" id="{EC442692-C623-B37B-CC2A-B13AE6FB0FAE}"/>
              </a:ext>
            </a:extLst>
          </p:cNvPr>
          <p:cNvPicPr>
            <a:picLocks noChangeAspect="1"/>
          </p:cNvPicPr>
          <p:nvPr/>
        </p:nvPicPr>
        <p:blipFill>
          <a:blip r:embed="rId2"/>
          <a:stretch>
            <a:fillRect/>
          </a:stretch>
        </p:blipFill>
        <p:spPr>
          <a:xfrm>
            <a:off x="241585" y="2431576"/>
            <a:ext cx="11708829" cy="1719850"/>
          </a:xfrm>
          <a:prstGeom prst="rect">
            <a:avLst/>
          </a:prstGeom>
        </p:spPr>
      </p:pic>
      <p:cxnSp>
        <p:nvCxnSpPr>
          <p:cNvPr id="6" name="Straight Arrow Connector 5">
            <a:extLst>
              <a:ext uri="{FF2B5EF4-FFF2-40B4-BE49-F238E27FC236}">
                <a16:creationId xmlns:a16="http://schemas.microsoft.com/office/drawing/2014/main" id="{F104168E-6420-8E5F-B6F1-69BF7525AA7E}"/>
              </a:ext>
            </a:extLst>
          </p:cNvPr>
          <p:cNvCxnSpPr>
            <a:cxnSpLocks/>
          </p:cNvCxnSpPr>
          <p:nvPr/>
        </p:nvCxnSpPr>
        <p:spPr>
          <a:xfrm flipV="1">
            <a:off x="4974609" y="4189430"/>
            <a:ext cx="585270" cy="1252040"/>
          </a:xfrm>
          <a:prstGeom prst="straightConnector1">
            <a:avLst/>
          </a:prstGeom>
          <a:ln w="47625">
            <a:solidFill>
              <a:srgbClr val="4239F9"/>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Milk Eww GIF by Way Nation">
            <a:extLst>
              <a:ext uri="{FF2B5EF4-FFF2-40B4-BE49-F238E27FC236}">
                <a16:creationId xmlns:a16="http://schemas.microsoft.com/office/drawing/2014/main" id="{9D12BCDF-667D-D21F-6CE5-83E7C4ED2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088" y="4369843"/>
            <a:ext cx="2280801" cy="22808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3CF4314-0F9A-CBDA-AA7B-0CE40DA6A5B5}"/>
              </a:ext>
            </a:extLst>
          </p:cNvPr>
          <p:cNvSpPr txBox="1"/>
          <p:nvPr/>
        </p:nvSpPr>
        <p:spPr>
          <a:xfrm>
            <a:off x="3495417" y="5517479"/>
            <a:ext cx="3965638" cy="461665"/>
          </a:xfrm>
          <a:prstGeom prst="rect">
            <a:avLst/>
          </a:prstGeom>
          <a:noFill/>
        </p:spPr>
        <p:txBody>
          <a:bodyPr wrap="square" rtlCol="0">
            <a:spAutoFit/>
          </a:bodyPr>
          <a:lstStyle/>
          <a:p>
            <a:r>
              <a:rPr lang="en-US" sz="2400" b="1" dirty="0">
                <a:solidFill>
                  <a:schemeClr val="accent1"/>
                </a:solidFill>
              </a:rPr>
              <a:t>GRS is expired</a:t>
            </a:r>
            <a:endParaRPr lang="en-GB" sz="2400" b="1" dirty="0">
              <a:solidFill>
                <a:schemeClr val="accent1"/>
              </a:solidFill>
            </a:endParaRPr>
          </a:p>
        </p:txBody>
      </p:sp>
    </p:spTree>
    <p:extLst>
      <p:ext uri="{BB962C8B-B14F-4D97-AF65-F5344CB8AC3E}">
        <p14:creationId xmlns:p14="http://schemas.microsoft.com/office/powerpoint/2010/main" val="2502929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a:effectLst/>
                <a:latin typeface="Calibri" panose="020F0502020204030204" pitchFamily="34" charset="0"/>
              </a:rPr>
              <a:t>Try again</a:t>
            </a:r>
            <a:r>
              <a:rPr lang="en-US" sz="3600">
                <a:latin typeface="Calibri" panose="020F0502020204030204" pitchFamily="34" charset="0"/>
              </a:rPr>
              <a:t>. H</a:t>
            </a:r>
            <a:r>
              <a:rPr lang="en-US" sz="3600">
                <a:effectLst/>
                <a:latin typeface="Calibri" panose="020F0502020204030204" pitchFamily="34" charset="0"/>
              </a:rPr>
              <a:t>ow the IME handles failures and retries</a:t>
            </a:r>
          </a:p>
          <a:p>
            <a:endParaRPr lang="en-US"/>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14">
            <a:extLst>
              <a:ext uri="{FF2B5EF4-FFF2-40B4-BE49-F238E27FC236}">
                <a16:creationId xmlns:a16="http://schemas.microsoft.com/office/drawing/2014/main" id="{8EBED9D7-C35D-3F1C-CE93-D91E51586E0D}"/>
              </a:ext>
            </a:extLst>
          </p:cNvPr>
          <p:cNvSpPr txBox="1">
            <a:spLocks/>
          </p:cNvSpPr>
          <p:nvPr/>
        </p:nvSpPr>
        <p:spPr>
          <a:xfrm>
            <a:off x="351182" y="1347756"/>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solidFill>
                  <a:schemeClr val="accent1"/>
                </a:solidFill>
                <a:latin typeface="Calibri" panose="020F0502020204030204" pitchFamily="34" charset="0"/>
                <a:ea typeface="Calibri" panose="020F0502020204030204" pitchFamily="34" charset="0"/>
                <a:cs typeface="Calibri" panose="020F0502020204030204" pitchFamily="34" charset="0"/>
              </a:rPr>
              <a:t>GRS Summary</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514350" marR="0" indent="-51435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Policy evaluated and installer begins</a:t>
            </a:r>
          </a:p>
          <a:p>
            <a:pPr marL="514350" marR="0" indent="-51435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If installer fails, does the exit code indicate “Retry”? If so, retry 3 more times every 5 minutes</a:t>
            </a:r>
          </a:p>
          <a:p>
            <a:pPr marL="514350" marR="0" indent="-51435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If installer is failed (still), add the app to the GRS</a:t>
            </a:r>
          </a:p>
          <a:p>
            <a:pPr marL="514350" marR="0" indent="-51435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Evaluate a sub graph every 8 hours to check when 24 hours have passed since the app was added to GRS</a:t>
            </a:r>
          </a:p>
          <a:p>
            <a:pPr marL="514350" marR="0" indent="-51435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After 24 hours, retry the installation</a:t>
            </a:r>
          </a:p>
          <a:p>
            <a:pPr marL="514350" marR="0" indent="-51435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Repeat forever</a:t>
            </a:r>
          </a:p>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107590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B36276-43E9-4C12-9154-60DBF8E7C005}"/>
              </a:ext>
            </a:extLst>
          </p:cNvPr>
          <p:cNvSpPr>
            <a:spLocks noGrp="1"/>
          </p:cNvSpPr>
          <p:nvPr>
            <p:ph type="body" sz="quarter" idx="10"/>
          </p:nvPr>
        </p:nvSpPr>
        <p:spPr>
          <a:xfrm>
            <a:off x="109181" y="4239904"/>
            <a:ext cx="11969087" cy="2781869"/>
          </a:xfrm>
        </p:spPr>
        <p:txBody>
          <a:bodyPr lIns="91440" tIns="45720" rIns="91440" bIns="45720" anchor="t">
            <a:noAutofit/>
          </a:bodyPr>
          <a:lstStyle/>
          <a:p>
            <a:r>
              <a:rPr lang="en-US" sz="3600" dirty="0">
                <a:effectLst/>
                <a:latin typeface="Calibri" panose="020F0502020204030204" pitchFamily="34" charset="0"/>
              </a:rPr>
              <a:t>Inventory</a:t>
            </a:r>
          </a:p>
          <a:p>
            <a:endParaRPr lang="en-US" sz="3600" dirty="0"/>
          </a:p>
          <a:p>
            <a:endParaRPr lang="en-GB" sz="3600" dirty="0">
              <a:cs typeface="Roboto" panose="02000000000000000000" pitchFamily="2" charset="0"/>
            </a:endParaRPr>
          </a:p>
        </p:txBody>
      </p:sp>
    </p:spTree>
    <p:extLst>
      <p:ext uri="{BB962C8B-B14F-4D97-AF65-F5344CB8AC3E}">
        <p14:creationId xmlns:p14="http://schemas.microsoft.com/office/powerpoint/2010/main" val="1188925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Inventory</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14">
            <a:extLst>
              <a:ext uri="{FF2B5EF4-FFF2-40B4-BE49-F238E27FC236}">
                <a16:creationId xmlns:a16="http://schemas.microsoft.com/office/drawing/2014/main" id="{8E700EBB-41CF-7B9F-4940-D87C90D64B34}"/>
              </a:ext>
            </a:extLst>
          </p:cNvPr>
          <p:cNvSpPr txBox="1">
            <a:spLocks/>
          </p:cNvSpPr>
          <p:nvPr/>
        </p:nvSpPr>
        <p:spPr>
          <a:xfrm>
            <a:off x="396230" y="1363591"/>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The IME will inventory installed applications. The results are sent to the Intune service and are visible in two endpoints</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F97D99D-FF9D-2EB4-B14B-258136901CA7}"/>
              </a:ext>
            </a:extLst>
          </p:cNvPr>
          <p:cNvPicPr>
            <a:picLocks noChangeAspect="1"/>
          </p:cNvPicPr>
          <p:nvPr/>
        </p:nvPicPr>
        <p:blipFill>
          <a:blip r:embed="rId2"/>
          <a:stretch>
            <a:fillRect/>
          </a:stretch>
        </p:blipFill>
        <p:spPr>
          <a:xfrm>
            <a:off x="522515" y="2424433"/>
            <a:ext cx="10028464" cy="4277113"/>
          </a:xfrm>
          <a:prstGeom prst="rect">
            <a:avLst/>
          </a:prstGeom>
        </p:spPr>
      </p:pic>
    </p:spTree>
    <p:extLst>
      <p:ext uri="{BB962C8B-B14F-4D97-AF65-F5344CB8AC3E}">
        <p14:creationId xmlns:p14="http://schemas.microsoft.com/office/powerpoint/2010/main" val="3081446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B36276-43E9-4C12-9154-60DBF8E7C005}"/>
              </a:ext>
            </a:extLst>
          </p:cNvPr>
          <p:cNvSpPr>
            <a:spLocks noGrp="1"/>
          </p:cNvSpPr>
          <p:nvPr>
            <p:ph type="body" sz="quarter" idx="10"/>
          </p:nvPr>
        </p:nvSpPr>
        <p:spPr>
          <a:xfrm>
            <a:off x="109181" y="4239904"/>
            <a:ext cx="11969087" cy="2781869"/>
          </a:xfrm>
        </p:spPr>
        <p:txBody>
          <a:bodyPr lIns="91440" tIns="45720" rIns="91440" bIns="45720" anchor="t">
            <a:noAutofit/>
          </a:bodyPr>
          <a:lstStyle/>
          <a:p>
            <a:r>
              <a:rPr lang="en-GB" sz="3600">
                <a:cs typeface="Roboto" panose="02000000000000000000" pitchFamily="2" charset="0"/>
              </a:rPr>
              <a:t>What is the IME?</a:t>
            </a:r>
          </a:p>
          <a:p>
            <a:endParaRPr lang="en-GB" sz="3600">
              <a:cs typeface="Roboto" panose="02000000000000000000" pitchFamily="2" charset="0"/>
            </a:endParaRPr>
          </a:p>
        </p:txBody>
      </p:sp>
    </p:spTree>
    <p:extLst>
      <p:ext uri="{BB962C8B-B14F-4D97-AF65-F5344CB8AC3E}">
        <p14:creationId xmlns:p14="http://schemas.microsoft.com/office/powerpoint/2010/main" val="4157838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Inventory</a:t>
            </a:r>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14">
            <a:extLst>
              <a:ext uri="{FF2B5EF4-FFF2-40B4-BE49-F238E27FC236}">
                <a16:creationId xmlns:a16="http://schemas.microsoft.com/office/drawing/2014/main" id="{8E700EBB-41CF-7B9F-4940-D87C90D64B34}"/>
              </a:ext>
            </a:extLst>
          </p:cNvPr>
          <p:cNvSpPr txBox="1">
            <a:spLocks/>
          </p:cNvSpPr>
          <p:nvPr/>
        </p:nvSpPr>
        <p:spPr>
          <a:xfrm>
            <a:off x="396230" y="1363591"/>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Aggregated report for all devices is under </a:t>
            </a:r>
            <a:r>
              <a:rPr lang="en-US" dirty="0">
                <a:solidFill>
                  <a:schemeClr val="accent1"/>
                </a:solidFill>
                <a:latin typeface="Calibri" panose="020F0502020204030204" pitchFamily="34" charset="0"/>
                <a:ea typeface="Calibri" panose="020F0502020204030204" pitchFamily="34" charset="0"/>
                <a:cs typeface="Calibri" panose="020F0502020204030204" pitchFamily="34" charset="0"/>
              </a:rPr>
              <a:t>Apps &gt; Monitor &gt; Discovered Apps</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A48044-C276-AB66-FBBD-62B0F5F1F7CE}"/>
              </a:ext>
            </a:extLst>
          </p:cNvPr>
          <p:cNvPicPr>
            <a:picLocks noChangeAspect="1"/>
          </p:cNvPicPr>
          <p:nvPr/>
        </p:nvPicPr>
        <p:blipFill rotWithShape="1">
          <a:blip r:embed="rId2"/>
          <a:srcRect b="15036"/>
          <a:stretch/>
        </p:blipFill>
        <p:spPr>
          <a:xfrm>
            <a:off x="411164" y="2061117"/>
            <a:ext cx="10387693" cy="4428939"/>
          </a:xfrm>
          <a:prstGeom prst="rect">
            <a:avLst/>
          </a:prstGeom>
        </p:spPr>
      </p:pic>
    </p:spTree>
    <p:extLst>
      <p:ext uri="{BB962C8B-B14F-4D97-AF65-F5344CB8AC3E}">
        <p14:creationId xmlns:p14="http://schemas.microsoft.com/office/powerpoint/2010/main" val="1907615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Inventory</a:t>
            </a:r>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14">
            <a:extLst>
              <a:ext uri="{FF2B5EF4-FFF2-40B4-BE49-F238E27FC236}">
                <a16:creationId xmlns:a16="http://schemas.microsoft.com/office/drawing/2014/main" id="{8E700EBB-41CF-7B9F-4940-D87C90D64B34}"/>
              </a:ext>
            </a:extLst>
          </p:cNvPr>
          <p:cNvSpPr txBox="1">
            <a:spLocks/>
          </p:cNvSpPr>
          <p:nvPr/>
        </p:nvSpPr>
        <p:spPr>
          <a:xfrm>
            <a:off x="134973" y="1127748"/>
            <a:ext cx="11795770"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The IME performs a delta inventory every 24hrs and/or when the IME service starts. A full inventory is taken every 7 days and the first time the IME is installed</a:t>
            </a:r>
            <a:endParaRPr lang="en-US"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B1B739E-36DA-CF19-1F90-419E2767C592}"/>
              </a:ext>
            </a:extLst>
          </p:cNvPr>
          <p:cNvPicPr>
            <a:picLocks noChangeAspect="1"/>
          </p:cNvPicPr>
          <p:nvPr/>
        </p:nvPicPr>
        <p:blipFill>
          <a:blip r:embed="rId2"/>
          <a:stretch>
            <a:fillRect/>
          </a:stretch>
        </p:blipFill>
        <p:spPr>
          <a:xfrm>
            <a:off x="387928" y="2114120"/>
            <a:ext cx="7923316" cy="4703786"/>
          </a:xfrm>
          <a:prstGeom prst="rect">
            <a:avLst/>
          </a:prstGeom>
        </p:spPr>
      </p:pic>
      <p:pic>
        <p:nvPicPr>
          <p:cNvPr id="8" name="Picture 7">
            <a:extLst>
              <a:ext uri="{FF2B5EF4-FFF2-40B4-BE49-F238E27FC236}">
                <a16:creationId xmlns:a16="http://schemas.microsoft.com/office/drawing/2014/main" id="{9030A9C3-628E-AC4D-7E5A-F4DE621FB5F9}"/>
              </a:ext>
            </a:extLst>
          </p:cNvPr>
          <p:cNvPicPr>
            <a:picLocks noChangeAspect="1"/>
          </p:cNvPicPr>
          <p:nvPr/>
        </p:nvPicPr>
        <p:blipFill>
          <a:blip r:embed="rId3"/>
          <a:stretch>
            <a:fillRect/>
          </a:stretch>
        </p:blipFill>
        <p:spPr>
          <a:xfrm>
            <a:off x="5163506" y="4790810"/>
            <a:ext cx="6972904" cy="2027096"/>
          </a:xfrm>
          <a:prstGeom prst="rect">
            <a:avLst/>
          </a:prstGeom>
          <a:ln>
            <a:solidFill>
              <a:schemeClr val="tx1"/>
            </a:solidFill>
          </a:ln>
        </p:spPr>
      </p:pic>
      <p:sp>
        <p:nvSpPr>
          <p:cNvPr id="11" name="TextBox 10">
            <a:extLst>
              <a:ext uri="{FF2B5EF4-FFF2-40B4-BE49-F238E27FC236}">
                <a16:creationId xmlns:a16="http://schemas.microsoft.com/office/drawing/2014/main" id="{236BD9EA-7AE3-51DB-4E20-55ECBF3B78B8}"/>
              </a:ext>
            </a:extLst>
          </p:cNvPr>
          <p:cNvSpPr txBox="1"/>
          <p:nvPr/>
        </p:nvSpPr>
        <p:spPr>
          <a:xfrm>
            <a:off x="9268664" y="3667686"/>
            <a:ext cx="3688216" cy="954107"/>
          </a:xfrm>
          <a:prstGeom prst="rect">
            <a:avLst/>
          </a:prstGeom>
          <a:noFill/>
        </p:spPr>
        <p:txBody>
          <a:bodyPr wrap="square">
            <a:spAutoFit/>
          </a:bodyPr>
          <a:lstStyle/>
          <a:p>
            <a:pPr marL="0" indent="0">
              <a:spcBef>
                <a:spcPts val="0"/>
              </a:spcBef>
              <a:buNone/>
            </a:pPr>
            <a:r>
              <a:rPr lang="en-US" sz="2800" dirty="0">
                <a:solidFill>
                  <a:schemeClr val="accent1"/>
                </a:solidFill>
                <a:latin typeface="Calibri" panose="020F0502020204030204" pitchFamily="34" charset="0"/>
                <a:ea typeface="Calibri" panose="020F0502020204030204" pitchFamily="34" charset="0"/>
                <a:cs typeface="Calibri" panose="020F0502020204030204" pitchFamily="34" charset="0"/>
              </a:rPr>
              <a:t>Remember .NET disassemblers!</a:t>
            </a:r>
          </a:p>
        </p:txBody>
      </p:sp>
    </p:spTree>
    <p:extLst>
      <p:ext uri="{BB962C8B-B14F-4D97-AF65-F5344CB8AC3E}">
        <p14:creationId xmlns:p14="http://schemas.microsoft.com/office/powerpoint/2010/main" val="2501430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Inventory</a:t>
            </a:r>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14">
            <a:extLst>
              <a:ext uri="{FF2B5EF4-FFF2-40B4-BE49-F238E27FC236}">
                <a16:creationId xmlns:a16="http://schemas.microsoft.com/office/drawing/2014/main" id="{8E700EBB-41CF-7B9F-4940-D87C90D64B34}"/>
              </a:ext>
            </a:extLst>
          </p:cNvPr>
          <p:cNvSpPr txBox="1">
            <a:spLocks/>
          </p:cNvSpPr>
          <p:nvPr/>
        </p:nvSpPr>
        <p:spPr>
          <a:xfrm>
            <a:off x="396230" y="1363590"/>
            <a:ext cx="3522627" cy="33880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The IME uses a specific WMI class to query installed software</a:t>
            </a:r>
          </a:p>
          <a:p>
            <a:pPr marL="0" indent="0">
              <a:spcBef>
                <a:spcPts val="0"/>
              </a:spcBef>
              <a:buNone/>
            </a:pPr>
            <a:endParaRPr lang="en-US"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r>
              <a:rPr lang="en-US" dirty="0">
                <a:solidFill>
                  <a:schemeClr val="accent1"/>
                </a:solidFill>
                <a:latin typeface="Calibri" panose="020F0502020204030204" pitchFamily="34" charset="0"/>
                <a:ea typeface="Calibri" panose="020F0502020204030204" pitchFamily="34" charset="0"/>
                <a:cs typeface="Calibri" panose="020F0502020204030204" pitchFamily="34" charset="0"/>
              </a:rPr>
              <a:t>Remember .NET disassemblers!</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146" name="Picture 2">
            <a:extLst>
              <a:ext uri="{FF2B5EF4-FFF2-40B4-BE49-F238E27FC236}">
                <a16:creationId xmlns:a16="http://schemas.microsoft.com/office/drawing/2014/main" id="{84EC6225-E4BC-BF5A-25BF-6A3BA541B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7734" y="1439888"/>
            <a:ext cx="7517266" cy="51813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IF by filmeditor">
            <a:extLst>
              <a:ext uri="{FF2B5EF4-FFF2-40B4-BE49-F238E27FC236}">
                <a16:creationId xmlns:a16="http://schemas.microsoft.com/office/drawing/2014/main" id="{9A796C83-FE19-354D-D429-3750A2325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11" y="4680385"/>
            <a:ext cx="2434007" cy="18096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CC78CA-E9EA-6E99-F67E-132202598461}"/>
              </a:ext>
            </a:extLst>
          </p:cNvPr>
          <p:cNvSpPr txBox="1"/>
          <p:nvPr/>
        </p:nvSpPr>
        <p:spPr>
          <a:xfrm>
            <a:off x="528304" y="3980771"/>
            <a:ext cx="2657822" cy="646331"/>
          </a:xfrm>
          <a:prstGeom prst="rect">
            <a:avLst/>
          </a:prstGeom>
          <a:noFill/>
        </p:spPr>
        <p:txBody>
          <a:bodyPr wrap="square" rtlCol="0">
            <a:spAutoFit/>
          </a:bodyPr>
          <a:lstStyle/>
          <a:p>
            <a:r>
              <a:rPr lang="en-US" b="1" dirty="0">
                <a:solidFill>
                  <a:schemeClr val="accent1"/>
                </a:solidFill>
              </a:rPr>
              <a:t>Win32_</a:t>
            </a:r>
            <a:br>
              <a:rPr lang="en-US" b="1" dirty="0">
                <a:solidFill>
                  <a:schemeClr val="accent1"/>
                </a:solidFill>
              </a:rPr>
            </a:br>
            <a:r>
              <a:rPr lang="en-US" b="1" dirty="0">
                <a:solidFill>
                  <a:schemeClr val="accent1"/>
                </a:solidFill>
              </a:rPr>
              <a:t>InstalledWin32Program</a:t>
            </a:r>
            <a:endParaRPr lang="en-GB" b="1" dirty="0">
              <a:solidFill>
                <a:schemeClr val="accent1"/>
              </a:solidFill>
            </a:endParaRPr>
          </a:p>
        </p:txBody>
      </p:sp>
    </p:spTree>
    <p:extLst>
      <p:ext uri="{BB962C8B-B14F-4D97-AF65-F5344CB8AC3E}">
        <p14:creationId xmlns:p14="http://schemas.microsoft.com/office/powerpoint/2010/main" val="3061885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Inventory</a:t>
            </a:r>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8A83BBC-3DD7-5E15-D02E-1BB926CD354D}"/>
              </a:ext>
            </a:extLst>
          </p:cNvPr>
          <p:cNvPicPr>
            <a:picLocks noChangeAspect="1"/>
          </p:cNvPicPr>
          <p:nvPr/>
        </p:nvPicPr>
        <p:blipFill>
          <a:blip r:embed="rId2"/>
          <a:stretch>
            <a:fillRect/>
          </a:stretch>
        </p:blipFill>
        <p:spPr>
          <a:xfrm>
            <a:off x="1162168" y="1195356"/>
            <a:ext cx="9400043" cy="5570830"/>
          </a:xfrm>
          <a:prstGeom prst="rect">
            <a:avLst/>
          </a:prstGeom>
        </p:spPr>
      </p:pic>
    </p:spTree>
    <p:extLst>
      <p:ext uri="{BB962C8B-B14F-4D97-AF65-F5344CB8AC3E}">
        <p14:creationId xmlns:p14="http://schemas.microsoft.com/office/powerpoint/2010/main" val="3696223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Inventory</a:t>
            </a:r>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14">
            <a:extLst>
              <a:ext uri="{FF2B5EF4-FFF2-40B4-BE49-F238E27FC236}">
                <a16:creationId xmlns:a16="http://schemas.microsoft.com/office/drawing/2014/main" id="{F9E12DA0-E5EB-32BC-124D-B5B0ED0C88C9}"/>
              </a:ext>
            </a:extLst>
          </p:cNvPr>
          <p:cNvSpPr txBox="1">
            <a:spLocks/>
          </p:cNvSpPr>
          <p:nvPr/>
        </p:nvSpPr>
        <p:spPr>
          <a:xfrm>
            <a:off x="198783" y="1363591"/>
            <a:ext cx="11795770"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Inventory is saved in the registry so a delta can be performed on the next scan</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0C11C5D-E304-8A6F-B98A-3C97B73BB127}"/>
              </a:ext>
            </a:extLst>
          </p:cNvPr>
          <p:cNvPicPr>
            <a:picLocks noChangeAspect="1"/>
          </p:cNvPicPr>
          <p:nvPr/>
        </p:nvPicPr>
        <p:blipFill>
          <a:blip r:embed="rId2"/>
          <a:stretch>
            <a:fillRect/>
          </a:stretch>
        </p:blipFill>
        <p:spPr>
          <a:xfrm>
            <a:off x="327001" y="1943768"/>
            <a:ext cx="11653397" cy="3718876"/>
          </a:xfrm>
          <a:prstGeom prst="rect">
            <a:avLst/>
          </a:prstGeom>
        </p:spPr>
      </p:pic>
      <p:sp>
        <p:nvSpPr>
          <p:cNvPr id="10" name="TextBox 9">
            <a:extLst>
              <a:ext uri="{FF2B5EF4-FFF2-40B4-BE49-F238E27FC236}">
                <a16:creationId xmlns:a16="http://schemas.microsoft.com/office/drawing/2014/main" id="{14461CFB-646F-ECC7-010E-10DE2968CF3A}"/>
              </a:ext>
            </a:extLst>
          </p:cNvPr>
          <p:cNvSpPr txBox="1"/>
          <p:nvPr/>
        </p:nvSpPr>
        <p:spPr>
          <a:xfrm>
            <a:off x="198783" y="5873489"/>
            <a:ext cx="11364256" cy="369332"/>
          </a:xfrm>
          <a:prstGeom prst="rect">
            <a:avLst/>
          </a:prstGeom>
          <a:noFill/>
        </p:spPr>
        <p:txBody>
          <a:bodyPr wrap="square">
            <a:spAutoFit/>
          </a:bodyPr>
          <a:lstStyle/>
          <a:p>
            <a:r>
              <a:rPr lang="en-GB" dirty="0">
                <a:solidFill>
                  <a:schemeClr val="accent1"/>
                </a:solidFill>
              </a:rPr>
              <a:t>HKEY_LOCAL_MACHINE\SOFTWARE\Microsoft\</a:t>
            </a:r>
            <a:r>
              <a:rPr lang="en-GB" dirty="0" err="1">
                <a:solidFill>
                  <a:schemeClr val="accent1"/>
                </a:solidFill>
              </a:rPr>
              <a:t>IntuneManagementExtension</a:t>
            </a:r>
            <a:r>
              <a:rPr lang="en-GB" dirty="0">
                <a:solidFill>
                  <a:schemeClr val="accent1"/>
                </a:solidFill>
              </a:rPr>
              <a:t>\Inventories</a:t>
            </a:r>
          </a:p>
        </p:txBody>
      </p:sp>
    </p:spTree>
    <p:extLst>
      <p:ext uri="{BB962C8B-B14F-4D97-AF65-F5344CB8AC3E}">
        <p14:creationId xmlns:p14="http://schemas.microsoft.com/office/powerpoint/2010/main" val="2679957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a:effectLst/>
                <a:latin typeface="Calibri" panose="020F0502020204030204" pitchFamily="34" charset="0"/>
              </a:rPr>
              <a:t>Digging into win32app policy event state messages</a:t>
            </a:r>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41028" y="1434761"/>
            <a:ext cx="11045588" cy="49887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 black dog with red eyes&#10;&#10;Description automatically generated">
            <a:extLst>
              <a:ext uri="{FF2B5EF4-FFF2-40B4-BE49-F238E27FC236}">
                <a16:creationId xmlns:a16="http://schemas.microsoft.com/office/drawing/2014/main" id="{7A0D10AA-42AA-6749-972B-D3F6C93D6C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24083" y="1175072"/>
            <a:ext cx="8407021" cy="5639074"/>
          </a:xfrm>
          <a:prstGeom prst="rect">
            <a:avLst/>
          </a:prstGeom>
        </p:spPr>
      </p:pic>
      <p:pic>
        <p:nvPicPr>
          <p:cNvPr id="11" name="Graphic 10" descr="Test tubes outline">
            <a:extLst>
              <a:ext uri="{FF2B5EF4-FFF2-40B4-BE49-F238E27FC236}">
                <a16:creationId xmlns:a16="http://schemas.microsoft.com/office/drawing/2014/main" id="{8F4A6022-0C23-DCDA-76AD-4A3536959F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72548" y="1927747"/>
            <a:ext cx="914400" cy="914400"/>
          </a:xfrm>
          <a:prstGeom prst="rect">
            <a:avLst/>
          </a:prstGeom>
        </p:spPr>
      </p:pic>
      <p:sp>
        <p:nvSpPr>
          <p:cNvPr id="4" name="TextBox 3">
            <a:extLst>
              <a:ext uri="{FF2B5EF4-FFF2-40B4-BE49-F238E27FC236}">
                <a16:creationId xmlns:a16="http://schemas.microsoft.com/office/drawing/2014/main" id="{D50A97EE-C9A1-C97F-29E6-E2D296B42253}"/>
              </a:ext>
            </a:extLst>
          </p:cNvPr>
          <p:cNvSpPr txBox="1"/>
          <p:nvPr/>
        </p:nvSpPr>
        <p:spPr>
          <a:xfrm>
            <a:off x="10031104" y="2808637"/>
            <a:ext cx="2160896" cy="1477328"/>
          </a:xfrm>
          <a:prstGeom prst="rect">
            <a:avLst/>
          </a:prstGeom>
          <a:solidFill>
            <a:schemeClr val="bg1"/>
          </a:solidFill>
        </p:spPr>
        <p:txBody>
          <a:bodyPr wrap="square" rtlCol="0">
            <a:spAutoFit/>
          </a:bodyPr>
          <a:lstStyle/>
          <a:p>
            <a:pPr algn="ctr"/>
            <a:r>
              <a:rPr lang="en-US" sz="2800" dirty="0">
                <a:solidFill>
                  <a:schemeClr val="accent1"/>
                </a:solidFill>
              </a:rPr>
              <a:t>LAB Time</a:t>
            </a:r>
          </a:p>
          <a:p>
            <a:pPr algn="ctr"/>
            <a:r>
              <a:rPr lang="en-US" sz="1200" dirty="0">
                <a:solidFill>
                  <a:schemeClr val="accent1"/>
                </a:solidFill>
              </a:rPr>
              <a:t>BB-W10-5</a:t>
            </a:r>
          </a:p>
          <a:p>
            <a:pPr algn="ctr"/>
            <a:endParaRPr lang="en-US" sz="1200" dirty="0">
              <a:solidFill>
                <a:schemeClr val="accent1"/>
              </a:solidFill>
            </a:endParaRPr>
          </a:p>
          <a:p>
            <a:pPr algn="ctr"/>
            <a:r>
              <a:rPr lang="en-US" sz="1200" dirty="0">
                <a:solidFill>
                  <a:schemeClr val="accent1"/>
                </a:solidFill>
              </a:rPr>
              <a:t>Force Delta Inventory and Full Inventory</a:t>
            </a:r>
            <a:br>
              <a:rPr lang="en-US" sz="1400" dirty="0">
                <a:solidFill>
                  <a:schemeClr val="accent1"/>
                </a:solidFill>
              </a:rPr>
            </a:br>
            <a:endParaRPr lang="en-GB" sz="1400" dirty="0">
              <a:solidFill>
                <a:srgbClr val="C00000"/>
              </a:solidFill>
            </a:endParaRPr>
          </a:p>
        </p:txBody>
      </p:sp>
    </p:spTree>
    <p:extLst>
      <p:ext uri="{BB962C8B-B14F-4D97-AF65-F5344CB8AC3E}">
        <p14:creationId xmlns:p14="http://schemas.microsoft.com/office/powerpoint/2010/main" val="3283503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Inventory</a:t>
            </a:r>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14">
            <a:extLst>
              <a:ext uri="{FF2B5EF4-FFF2-40B4-BE49-F238E27FC236}">
                <a16:creationId xmlns:a16="http://schemas.microsoft.com/office/drawing/2014/main" id="{F9E12DA0-E5EB-32BC-124D-B5B0ED0C88C9}"/>
              </a:ext>
            </a:extLst>
          </p:cNvPr>
          <p:cNvSpPr txBox="1">
            <a:spLocks/>
          </p:cNvSpPr>
          <p:nvPr/>
        </p:nvSpPr>
        <p:spPr>
          <a:xfrm>
            <a:off x="198783" y="1363591"/>
            <a:ext cx="11795770" cy="50062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dirty="0">
                <a:solidFill>
                  <a:schemeClr val="accent1"/>
                </a:solidFill>
                <a:latin typeface="Calibri" panose="020F0502020204030204" pitchFamily="34" charset="0"/>
                <a:ea typeface="Calibri" panose="020F0502020204030204" pitchFamily="34" charset="0"/>
                <a:cs typeface="Calibri" panose="020F0502020204030204" pitchFamily="34" charset="0"/>
              </a:rPr>
              <a:t>Inventory Summary</a:t>
            </a:r>
          </a:p>
          <a:p>
            <a:pPr>
              <a:spcBef>
                <a:spcPts val="0"/>
              </a:spcBef>
            </a:pPr>
            <a:endParaRPr lang="en-US" dirty="0">
              <a:latin typeface="Calibri" panose="020F0502020204030204" pitchFamily="34" charset="0"/>
              <a:ea typeface="Calibri" panose="020F0502020204030204" pitchFamily="34" charset="0"/>
              <a:cs typeface="Calibri" panose="020F0502020204030204" pitchFamily="34" charset="0"/>
            </a:endParaRPr>
          </a:p>
          <a:p>
            <a:pPr>
              <a:spcBef>
                <a:spcPts val="0"/>
              </a:spcBef>
            </a:pPr>
            <a:endParaRPr lang="en-US" dirty="0">
              <a:latin typeface="Calibri" panose="020F0502020204030204" pitchFamily="34" charset="0"/>
              <a:ea typeface="Calibri" panose="020F0502020204030204" pitchFamily="34" charset="0"/>
              <a:cs typeface="Calibri" panose="020F0502020204030204" pitchFamily="34" charset="0"/>
            </a:endParaRPr>
          </a:p>
          <a:p>
            <a:pPr marL="514350" indent="-514350">
              <a:spcBef>
                <a:spcPts val="0"/>
              </a:spcBef>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New apps appear in Intune reports fairly quickly</a:t>
            </a:r>
          </a:p>
          <a:p>
            <a:pPr marL="514350" indent="-514350">
              <a:spcBef>
                <a:spcPts val="0"/>
              </a:spcBef>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It can take up to 7 days for delta changes (removes) to be reflected in Intune reports</a:t>
            </a:r>
          </a:p>
          <a:p>
            <a:pPr marL="514350" indent="-514350">
              <a:spcBef>
                <a:spcPts val="0"/>
              </a:spcBef>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Inventory is run every 24 hours</a:t>
            </a:r>
          </a:p>
          <a:p>
            <a:pPr marL="514350" indent="-514350">
              <a:spcBef>
                <a:spcPts val="0"/>
              </a:spcBef>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A full inventory is run the first time and every 7 days, a delta inventory occurs subsequent runs</a:t>
            </a:r>
          </a:p>
          <a:p>
            <a:pPr marL="514350" indent="-514350">
              <a:spcBef>
                <a:spcPts val="0"/>
              </a:spcBef>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Delete </a:t>
            </a:r>
            <a:r>
              <a:rPr lang="en-US" dirty="0" err="1">
                <a:latin typeface="Calibri" panose="020F0502020204030204" pitchFamily="34" charset="0"/>
                <a:ea typeface="Calibri" panose="020F0502020204030204" pitchFamily="34" charset="0"/>
                <a:cs typeface="Calibri" panose="020F0502020204030204" pitchFamily="34" charset="0"/>
              </a:rPr>
              <a:t>FirstTimeRun</a:t>
            </a:r>
            <a:r>
              <a:rPr lang="en-US" dirty="0">
                <a:latin typeface="Calibri" panose="020F0502020204030204" pitchFamily="34" charset="0"/>
                <a:ea typeface="Calibri" panose="020F0502020204030204" pitchFamily="34" charset="0"/>
                <a:cs typeface="Calibri" panose="020F0502020204030204" pitchFamily="34" charset="0"/>
              </a:rPr>
              <a:t> key to force a full inventory</a:t>
            </a:r>
          </a:p>
          <a:p>
            <a:pPr marL="0" indent="0">
              <a:spcBef>
                <a:spcPts val="0"/>
              </a:spcBef>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9031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B36276-43E9-4C12-9154-60DBF8E7C005}"/>
              </a:ext>
            </a:extLst>
          </p:cNvPr>
          <p:cNvSpPr>
            <a:spLocks noGrp="1"/>
          </p:cNvSpPr>
          <p:nvPr>
            <p:ph type="body" sz="quarter" idx="10"/>
          </p:nvPr>
        </p:nvSpPr>
        <p:spPr>
          <a:xfrm>
            <a:off x="109181" y="4239904"/>
            <a:ext cx="11969087" cy="2781869"/>
          </a:xfrm>
        </p:spPr>
        <p:txBody>
          <a:bodyPr lIns="91440" tIns="45720" rIns="91440" bIns="45720" anchor="t">
            <a:noAutofit/>
          </a:bodyPr>
          <a:lstStyle/>
          <a:p>
            <a:r>
              <a:rPr lang="en-US" sz="3600" dirty="0">
                <a:effectLst/>
                <a:latin typeface="Calibri" panose="020F0502020204030204" pitchFamily="34" charset="0"/>
              </a:rPr>
              <a:t>Invoke IME actions like a boss</a:t>
            </a:r>
          </a:p>
          <a:p>
            <a:endParaRPr lang="en-US" sz="3600" dirty="0"/>
          </a:p>
          <a:p>
            <a:endParaRPr lang="en-GB" sz="3600" dirty="0">
              <a:cs typeface="Roboto" panose="02000000000000000000" pitchFamily="2" charset="0"/>
            </a:endParaRPr>
          </a:p>
        </p:txBody>
      </p:sp>
    </p:spTree>
    <p:extLst>
      <p:ext uri="{BB962C8B-B14F-4D97-AF65-F5344CB8AC3E}">
        <p14:creationId xmlns:p14="http://schemas.microsoft.com/office/powerpoint/2010/main" val="2214808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Invoke IME actions like a boss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6" name="Content Placeholder 14">
            <a:extLst>
              <a:ext uri="{FF2B5EF4-FFF2-40B4-BE49-F238E27FC236}">
                <a16:creationId xmlns:a16="http://schemas.microsoft.com/office/drawing/2014/main" id="{7C12AA91-B14B-1090-F777-D17909057989}"/>
              </a:ext>
            </a:extLst>
          </p:cNvPr>
          <p:cNvSpPr txBox="1">
            <a:spLocks/>
          </p:cNvSpPr>
          <p:nvPr/>
        </p:nvSpPr>
        <p:spPr>
          <a:xfrm>
            <a:off x="351182" y="1347756"/>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Process and re-process policy – what are your options?</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14">
            <a:extLst>
              <a:ext uri="{FF2B5EF4-FFF2-40B4-BE49-F238E27FC236}">
                <a16:creationId xmlns:a16="http://schemas.microsoft.com/office/drawing/2014/main" id="{8E700EBB-41CF-7B9F-4940-D87C90D64B34}"/>
              </a:ext>
            </a:extLst>
          </p:cNvPr>
          <p:cNvSpPr txBox="1">
            <a:spLocks/>
          </p:cNvSpPr>
          <p:nvPr/>
        </p:nvSpPr>
        <p:spPr>
          <a:xfrm>
            <a:off x="327001" y="2279175"/>
            <a:ext cx="5768999" cy="39256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The IME will check app policy every 60 minutes and also when the IME service is started</a:t>
            </a:r>
          </a:p>
          <a:p>
            <a:pPr marL="0" indent="0">
              <a:spcBef>
                <a:spcPts val="0"/>
              </a:spcBef>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What if you wanted to invoke a policy evaluation immediately?</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descr="Gordon Ramsay Fox GIF by MasterChef Junior">
            <a:extLst>
              <a:ext uri="{FF2B5EF4-FFF2-40B4-BE49-F238E27FC236}">
                <a16:creationId xmlns:a16="http://schemas.microsoft.com/office/drawing/2014/main" id="{971A635E-81D9-8658-35B9-91EBCAD90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747" y="2677278"/>
            <a:ext cx="4775826" cy="2698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7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Invoke IME actions like a boss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6" name="Content Placeholder 14">
            <a:extLst>
              <a:ext uri="{FF2B5EF4-FFF2-40B4-BE49-F238E27FC236}">
                <a16:creationId xmlns:a16="http://schemas.microsoft.com/office/drawing/2014/main" id="{7C12AA91-B14B-1090-F777-D17909057989}"/>
              </a:ext>
            </a:extLst>
          </p:cNvPr>
          <p:cNvSpPr txBox="1">
            <a:spLocks/>
          </p:cNvSpPr>
          <p:nvPr/>
        </p:nvSpPr>
        <p:spPr>
          <a:xfrm>
            <a:off x="351182" y="1347756"/>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Process and re-process policy – what are your options?</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8" name="Graphic 7" descr="Badge 1 with solid fill">
            <a:extLst>
              <a:ext uri="{FF2B5EF4-FFF2-40B4-BE49-F238E27FC236}">
                <a16:creationId xmlns:a16="http://schemas.microsoft.com/office/drawing/2014/main" id="{FEC6533A-088C-5C8C-0626-F75D3F6E1A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783" y="2051843"/>
            <a:ext cx="914400" cy="914400"/>
          </a:xfrm>
          <a:prstGeom prst="rect">
            <a:avLst/>
          </a:prstGeom>
        </p:spPr>
      </p:pic>
      <p:sp>
        <p:nvSpPr>
          <p:cNvPr id="9" name="Content Placeholder 14">
            <a:extLst>
              <a:ext uri="{FF2B5EF4-FFF2-40B4-BE49-F238E27FC236}">
                <a16:creationId xmlns:a16="http://schemas.microsoft.com/office/drawing/2014/main" id="{8E700EBB-41CF-7B9F-4940-D87C90D64B34}"/>
              </a:ext>
            </a:extLst>
          </p:cNvPr>
          <p:cNvSpPr txBox="1">
            <a:spLocks/>
          </p:cNvSpPr>
          <p:nvPr/>
        </p:nvSpPr>
        <p:spPr>
          <a:xfrm>
            <a:off x="1113183" y="2279176"/>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Perform a sync from the Intune Admin Center</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26FBAF5-7BC0-2C43-7ECA-EFFB54AB7DE3}"/>
              </a:ext>
            </a:extLst>
          </p:cNvPr>
          <p:cNvPicPr>
            <a:picLocks noChangeAspect="1"/>
          </p:cNvPicPr>
          <p:nvPr/>
        </p:nvPicPr>
        <p:blipFill>
          <a:blip r:embed="rId4"/>
          <a:stretch>
            <a:fillRect/>
          </a:stretch>
        </p:blipFill>
        <p:spPr>
          <a:xfrm>
            <a:off x="1113182" y="3113982"/>
            <a:ext cx="9038161" cy="3178434"/>
          </a:xfrm>
          <a:prstGeom prst="rect">
            <a:avLst/>
          </a:prstGeom>
        </p:spPr>
      </p:pic>
    </p:spTree>
    <p:extLst>
      <p:ext uri="{BB962C8B-B14F-4D97-AF65-F5344CB8AC3E}">
        <p14:creationId xmlns:p14="http://schemas.microsoft.com/office/powerpoint/2010/main" val="3528768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What is the IME?</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490774" y="1434761"/>
            <a:ext cx="6524175" cy="49887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effectLst/>
                <a:latin typeface="Calibri" panose="020F0502020204030204" pitchFamily="34" charset="0"/>
              </a:rPr>
              <a:t>Intune Management Extension (IME) is:-</a:t>
            </a:r>
          </a:p>
          <a:p>
            <a:pPr marL="0" marR="0" indent="0">
              <a:spcBef>
                <a:spcPts val="0"/>
              </a:spcBef>
              <a:spcAft>
                <a:spcPts val="0"/>
              </a:spcAft>
              <a:buNone/>
            </a:pPr>
            <a:endParaRPr lang="en-US" dirty="0">
              <a:latin typeface="Calibri" panose="020F0502020204030204" pitchFamily="34" charset="0"/>
            </a:endParaRPr>
          </a:p>
          <a:p>
            <a:pPr>
              <a:spcBef>
                <a:spcPts val="0"/>
              </a:spcBef>
            </a:pPr>
            <a:r>
              <a:rPr lang="en-GB" dirty="0">
                <a:latin typeface="Calibri" panose="020F0502020204030204" pitchFamily="34" charset="0"/>
                <a:ea typeface="Calibri" panose="020F0502020204030204" pitchFamily="34" charset="0"/>
                <a:cs typeface="Calibri" panose="020F0502020204030204" pitchFamily="34" charset="0"/>
              </a:rPr>
              <a:t>A</a:t>
            </a:r>
            <a:r>
              <a:rPr lang="en-GB" b="0" i="0" dirty="0">
                <a:effectLst/>
                <a:latin typeface="Calibri" panose="020F0502020204030204" pitchFamily="34" charset="0"/>
                <a:ea typeface="Calibri" panose="020F0502020204030204" pitchFamily="34" charset="0"/>
                <a:cs typeface="Calibri" panose="020F0502020204030204" pitchFamily="34" charset="0"/>
              </a:rPr>
              <a:t> component of Microsoft Intune</a:t>
            </a:r>
          </a:p>
          <a:p>
            <a:pPr>
              <a:spcBef>
                <a:spcPts val="0"/>
              </a:spcBef>
            </a:pPr>
            <a:endParaRPr lang="en-GB" b="0" i="0" dirty="0">
              <a:effectLst/>
              <a:latin typeface="Calibri" panose="020F0502020204030204" pitchFamily="34" charset="0"/>
              <a:ea typeface="Calibri" panose="020F0502020204030204" pitchFamily="34" charset="0"/>
              <a:cs typeface="Calibri" panose="020F0502020204030204" pitchFamily="34" charset="0"/>
            </a:endParaRPr>
          </a:p>
          <a:p>
            <a:pPr>
              <a:spcBef>
                <a:spcPts val="0"/>
              </a:spcBef>
            </a:pPr>
            <a:r>
              <a:rPr lang="en-GB" b="0" i="0" dirty="0">
                <a:effectLst/>
                <a:latin typeface="Calibri" panose="020F0502020204030204" pitchFamily="34" charset="0"/>
                <a:ea typeface="Calibri" panose="020F0502020204030204" pitchFamily="34" charset="0"/>
                <a:cs typeface="Calibri" panose="020F0502020204030204" pitchFamily="34" charset="0"/>
              </a:rPr>
              <a:t>Used to deploy and execute PowerShell scripts or Win32 applications on Windows devices that are enrolled in Intune</a:t>
            </a:r>
          </a:p>
          <a:p>
            <a:pPr marL="0" indent="0">
              <a:spcBef>
                <a:spcPts val="0"/>
              </a:spcBef>
              <a:buNone/>
            </a:pPr>
            <a:endParaRPr lang="en-GB" b="0" i="0" dirty="0">
              <a:effectLst/>
              <a:latin typeface="Calibri" panose="020F0502020204030204" pitchFamily="34" charset="0"/>
              <a:ea typeface="Calibri" panose="020F0502020204030204" pitchFamily="34" charset="0"/>
              <a:cs typeface="Calibri" panose="020F0502020204030204" pitchFamily="34" charset="0"/>
            </a:endParaRPr>
          </a:p>
          <a:p>
            <a:pPr>
              <a:spcBef>
                <a:spcPts val="0"/>
              </a:spcBef>
            </a:pPr>
            <a:r>
              <a:rPr lang="en-GB" dirty="0">
                <a:effectLst/>
                <a:latin typeface="Calibri" panose="020F0502020204030204" pitchFamily="34" charset="0"/>
                <a:ea typeface="Calibri" panose="020F0502020204030204" pitchFamily="34" charset="0"/>
                <a:cs typeface="Calibri" panose="020F0502020204030204" pitchFamily="34" charset="0"/>
              </a:rPr>
              <a:t>Responsible for the ugliest log file in the world</a:t>
            </a:r>
          </a:p>
          <a:p>
            <a:pPr>
              <a:spcBef>
                <a:spcPts val="0"/>
              </a:spcBef>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r>
              <a:rPr lang="en-GB" i="1" dirty="0">
                <a:effectLst/>
                <a:latin typeface="Calibri" panose="020F0502020204030204" pitchFamily="34" charset="0"/>
                <a:ea typeface="Calibri" panose="020F0502020204030204" pitchFamily="34" charset="0"/>
                <a:cs typeface="Calibri" panose="020F0502020204030204" pitchFamily="34" charset="0"/>
              </a:rPr>
              <a:t>IntuneManagementExtension.log</a:t>
            </a:r>
            <a:endParaRPr lang="en-US" i="1"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052" name="Picture 4" descr="Star Trek Wow GIF">
            <a:extLst>
              <a:ext uri="{FF2B5EF4-FFF2-40B4-BE49-F238E27FC236}">
                <a16:creationId xmlns:a16="http://schemas.microsoft.com/office/drawing/2014/main" id="{07408893-F719-0EA1-E545-3A35A7C7E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350" y="2134503"/>
            <a:ext cx="4739649" cy="3288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337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Invoke IME actions like a boss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14">
            <a:extLst>
              <a:ext uri="{FF2B5EF4-FFF2-40B4-BE49-F238E27FC236}">
                <a16:creationId xmlns:a16="http://schemas.microsoft.com/office/drawing/2014/main" id="{8E700EBB-41CF-7B9F-4940-D87C90D64B34}"/>
              </a:ext>
            </a:extLst>
          </p:cNvPr>
          <p:cNvSpPr txBox="1">
            <a:spLocks/>
          </p:cNvSpPr>
          <p:nvPr/>
        </p:nvSpPr>
        <p:spPr>
          <a:xfrm>
            <a:off x="1049074" y="1353652"/>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Perform a sync from the Company Portal</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Graphic 4" descr="Badge with solid fill">
            <a:extLst>
              <a:ext uri="{FF2B5EF4-FFF2-40B4-BE49-F238E27FC236}">
                <a16:creationId xmlns:a16="http://schemas.microsoft.com/office/drawing/2014/main" id="{8E3DC454-BF18-D524-17D1-9D33EF501C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674" y="1171305"/>
            <a:ext cx="914400" cy="914400"/>
          </a:xfrm>
          <a:prstGeom prst="rect">
            <a:avLst/>
          </a:prstGeom>
        </p:spPr>
      </p:pic>
      <p:pic>
        <p:nvPicPr>
          <p:cNvPr id="13" name="Picture 12">
            <a:extLst>
              <a:ext uri="{FF2B5EF4-FFF2-40B4-BE49-F238E27FC236}">
                <a16:creationId xmlns:a16="http://schemas.microsoft.com/office/drawing/2014/main" id="{D7E6BEDC-3866-1ECA-D4FC-70E9402761CF}"/>
              </a:ext>
            </a:extLst>
          </p:cNvPr>
          <p:cNvPicPr>
            <a:picLocks noChangeAspect="1"/>
          </p:cNvPicPr>
          <p:nvPr/>
        </p:nvPicPr>
        <p:blipFill>
          <a:blip r:embed="rId4"/>
          <a:stretch>
            <a:fillRect/>
          </a:stretch>
        </p:blipFill>
        <p:spPr>
          <a:xfrm>
            <a:off x="1111723" y="1957333"/>
            <a:ext cx="6225893" cy="4810652"/>
          </a:xfrm>
          <a:prstGeom prst="rect">
            <a:avLst/>
          </a:prstGeom>
        </p:spPr>
      </p:pic>
    </p:spTree>
    <p:extLst>
      <p:ext uri="{BB962C8B-B14F-4D97-AF65-F5344CB8AC3E}">
        <p14:creationId xmlns:p14="http://schemas.microsoft.com/office/powerpoint/2010/main" val="3699113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Invoke IME actions like a boss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14">
            <a:extLst>
              <a:ext uri="{FF2B5EF4-FFF2-40B4-BE49-F238E27FC236}">
                <a16:creationId xmlns:a16="http://schemas.microsoft.com/office/drawing/2014/main" id="{8E700EBB-41CF-7B9F-4940-D87C90D64B34}"/>
              </a:ext>
            </a:extLst>
          </p:cNvPr>
          <p:cNvSpPr txBox="1">
            <a:spLocks/>
          </p:cNvSpPr>
          <p:nvPr/>
        </p:nvSpPr>
        <p:spPr>
          <a:xfrm>
            <a:off x="1049074" y="1353652"/>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Perform a sync from the start menu (process app policy only)</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 name="Graphic 5" descr="Badge 3 with solid fill">
            <a:extLst>
              <a:ext uri="{FF2B5EF4-FFF2-40B4-BE49-F238E27FC236}">
                <a16:creationId xmlns:a16="http://schemas.microsoft.com/office/drawing/2014/main" id="{B2424619-5F9E-3136-1031-343896C16B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979" y="1136258"/>
            <a:ext cx="914400" cy="914400"/>
          </a:xfrm>
          <a:prstGeom prst="rect">
            <a:avLst/>
          </a:prstGeom>
        </p:spPr>
      </p:pic>
      <p:pic>
        <p:nvPicPr>
          <p:cNvPr id="8" name="Picture 7">
            <a:extLst>
              <a:ext uri="{FF2B5EF4-FFF2-40B4-BE49-F238E27FC236}">
                <a16:creationId xmlns:a16="http://schemas.microsoft.com/office/drawing/2014/main" id="{B6CF8D06-205E-3CD8-7867-78C6F6E750FA}"/>
              </a:ext>
            </a:extLst>
          </p:cNvPr>
          <p:cNvPicPr>
            <a:picLocks noChangeAspect="1"/>
          </p:cNvPicPr>
          <p:nvPr/>
        </p:nvPicPr>
        <p:blipFill>
          <a:blip r:embed="rId4"/>
          <a:stretch>
            <a:fillRect/>
          </a:stretch>
        </p:blipFill>
        <p:spPr>
          <a:xfrm>
            <a:off x="1069758" y="2114718"/>
            <a:ext cx="6482157" cy="3547926"/>
          </a:xfrm>
          <a:prstGeom prst="rect">
            <a:avLst/>
          </a:prstGeom>
        </p:spPr>
      </p:pic>
      <p:sp>
        <p:nvSpPr>
          <p:cNvPr id="12" name="TextBox 11">
            <a:extLst>
              <a:ext uri="{FF2B5EF4-FFF2-40B4-BE49-F238E27FC236}">
                <a16:creationId xmlns:a16="http://schemas.microsoft.com/office/drawing/2014/main" id="{F547347C-1037-341F-BE8B-DC7CF1B4496A}"/>
              </a:ext>
            </a:extLst>
          </p:cNvPr>
          <p:cNvSpPr txBox="1"/>
          <p:nvPr/>
        </p:nvSpPr>
        <p:spPr>
          <a:xfrm>
            <a:off x="1049073" y="5955350"/>
            <a:ext cx="8225555" cy="523220"/>
          </a:xfrm>
          <a:prstGeom prst="rect">
            <a:avLst/>
          </a:prstGeom>
          <a:noFill/>
        </p:spPr>
        <p:txBody>
          <a:bodyPr wrap="square">
            <a:spAutoFit/>
          </a:bodyPr>
          <a:lstStyle/>
          <a:p>
            <a:r>
              <a:rPr lang="en-GB" sz="2800" dirty="0">
                <a:solidFill>
                  <a:schemeClr val="accent1"/>
                </a:solidFill>
              </a:rPr>
              <a:t>intunemanagementextension://syncapp</a:t>
            </a:r>
          </a:p>
        </p:txBody>
      </p:sp>
    </p:spTree>
    <p:extLst>
      <p:ext uri="{BB962C8B-B14F-4D97-AF65-F5344CB8AC3E}">
        <p14:creationId xmlns:p14="http://schemas.microsoft.com/office/powerpoint/2010/main" val="2829317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Invoke IME actions like a boss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14">
            <a:extLst>
              <a:ext uri="{FF2B5EF4-FFF2-40B4-BE49-F238E27FC236}">
                <a16:creationId xmlns:a16="http://schemas.microsoft.com/office/drawing/2014/main" id="{8E700EBB-41CF-7B9F-4940-D87C90D64B34}"/>
              </a:ext>
            </a:extLst>
          </p:cNvPr>
          <p:cNvSpPr txBox="1">
            <a:spLocks/>
          </p:cNvSpPr>
          <p:nvPr/>
        </p:nvSpPr>
        <p:spPr>
          <a:xfrm>
            <a:off x="1049074" y="1353652"/>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Trigger a sync from PowerShell (process app policy only)</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547347C-1037-341F-BE8B-DC7CF1B4496A}"/>
              </a:ext>
            </a:extLst>
          </p:cNvPr>
          <p:cNvSpPr txBox="1"/>
          <p:nvPr/>
        </p:nvSpPr>
        <p:spPr>
          <a:xfrm>
            <a:off x="890836" y="2697354"/>
            <a:ext cx="10652815" cy="954107"/>
          </a:xfrm>
          <a:prstGeom prst="rect">
            <a:avLst/>
          </a:prstGeom>
          <a:solidFill>
            <a:schemeClr val="tx1">
              <a:lumMod val="85000"/>
              <a:lumOff val="15000"/>
            </a:schemeClr>
          </a:solidFill>
        </p:spPr>
        <p:txBody>
          <a:bodyPr wrap="square">
            <a:spAutoFit/>
          </a:bodyPr>
          <a:lstStyle/>
          <a:p>
            <a:r>
              <a:rPr lang="en-US" sz="2800" b="0" dirty="0">
                <a:solidFill>
                  <a:srgbClr val="9CDCFE"/>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newShell</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New-Object</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err="1">
                <a:solidFill>
                  <a:srgbClr val="CCCCCC"/>
                </a:solidFill>
                <a:effectLst/>
                <a:latin typeface="Consolas" panose="020B0609020204030204" pitchFamily="49" charset="0"/>
              </a:rPr>
              <a:t>ComObject</a:t>
            </a:r>
            <a:r>
              <a:rPr lang="en-US" sz="2800" b="0" dirty="0">
                <a:solidFill>
                  <a:srgbClr val="CCCCCC"/>
                </a:solidFill>
                <a:effectLst/>
                <a:latin typeface="Consolas" panose="020B0609020204030204" pitchFamily="49" charset="0"/>
              </a:rPr>
              <a:t> </a:t>
            </a:r>
            <a:r>
              <a:rPr lang="en-US" sz="2800" b="0" dirty="0" err="1">
                <a:solidFill>
                  <a:srgbClr val="CCCCCC"/>
                </a:solidFill>
                <a:effectLst/>
                <a:latin typeface="Consolas" panose="020B0609020204030204" pitchFamily="49" charset="0"/>
              </a:rPr>
              <a:t>Shell.Application</a:t>
            </a:r>
            <a:endParaRPr lang="en-US" sz="2800" b="0" dirty="0">
              <a:solidFill>
                <a:srgbClr val="CCCCCC"/>
              </a:solidFill>
              <a:effectLst/>
              <a:latin typeface="Consolas" panose="020B0609020204030204" pitchFamily="49" charset="0"/>
            </a:endParaRPr>
          </a:p>
          <a:p>
            <a:r>
              <a:rPr lang="en-US" sz="2800" b="0" dirty="0">
                <a:solidFill>
                  <a:srgbClr val="9CDCFE"/>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newShell</a:t>
            </a:r>
            <a:r>
              <a:rPr lang="en-US" sz="2800" b="0" dirty="0" err="1">
                <a:solidFill>
                  <a:srgbClr val="DCDCAA"/>
                </a:solidFill>
                <a:effectLst/>
                <a:latin typeface="Consolas" panose="020B0609020204030204" pitchFamily="49" charset="0"/>
              </a:rPr>
              <a:t>.open</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err="1">
                <a:solidFill>
                  <a:srgbClr val="CE9178"/>
                </a:solidFill>
                <a:effectLst/>
                <a:latin typeface="Consolas" panose="020B0609020204030204" pitchFamily="49" charset="0"/>
              </a:rPr>
              <a:t>intunemanagementextension</a:t>
            </a:r>
            <a:r>
              <a:rPr lang="en-US" sz="2800" b="0" dirty="0">
                <a:solidFill>
                  <a:srgbClr val="CE9178"/>
                </a:solidFill>
                <a:effectLst/>
                <a:latin typeface="Consolas" panose="020B0609020204030204" pitchFamily="49" charset="0"/>
              </a:rPr>
              <a:t>://</a:t>
            </a:r>
            <a:r>
              <a:rPr lang="en-US" sz="2800" b="0" dirty="0" err="1">
                <a:solidFill>
                  <a:srgbClr val="CE9178"/>
                </a:solidFill>
                <a:effectLst/>
                <a:latin typeface="Consolas" panose="020B0609020204030204" pitchFamily="49" charset="0"/>
              </a:rPr>
              <a:t>syncapp</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p>
        </p:txBody>
      </p:sp>
      <p:pic>
        <p:nvPicPr>
          <p:cNvPr id="10" name="Graphic 9" descr="Badge 4 with solid fill">
            <a:extLst>
              <a:ext uri="{FF2B5EF4-FFF2-40B4-BE49-F238E27FC236}">
                <a16:creationId xmlns:a16="http://schemas.microsoft.com/office/drawing/2014/main" id="{08A621EC-315A-3790-7E57-86BB6F12FC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674" y="1109378"/>
            <a:ext cx="914400" cy="914400"/>
          </a:xfrm>
          <a:prstGeom prst="rect">
            <a:avLst/>
          </a:prstGeom>
        </p:spPr>
      </p:pic>
    </p:spTree>
    <p:extLst>
      <p:ext uri="{BB962C8B-B14F-4D97-AF65-F5344CB8AC3E}">
        <p14:creationId xmlns:p14="http://schemas.microsoft.com/office/powerpoint/2010/main" val="1571600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Invoke IME actions like a boss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14">
            <a:extLst>
              <a:ext uri="{FF2B5EF4-FFF2-40B4-BE49-F238E27FC236}">
                <a16:creationId xmlns:a16="http://schemas.microsoft.com/office/drawing/2014/main" id="{8E700EBB-41CF-7B9F-4940-D87C90D64B34}"/>
              </a:ext>
            </a:extLst>
          </p:cNvPr>
          <p:cNvSpPr txBox="1">
            <a:spLocks/>
          </p:cNvSpPr>
          <p:nvPr/>
        </p:nvSpPr>
        <p:spPr>
          <a:xfrm>
            <a:off x="1049074" y="1353652"/>
            <a:ext cx="11399539"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Restart the IME Windows Service</a:t>
            </a: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Graphic 4" descr="Badge 5 with solid fill">
            <a:extLst>
              <a:ext uri="{FF2B5EF4-FFF2-40B4-BE49-F238E27FC236}">
                <a16:creationId xmlns:a16="http://schemas.microsoft.com/office/drawing/2014/main" id="{0EC932CE-1022-CFA5-2B4B-4F833A3DDA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674" y="1154985"/>
            <a:ext cx="914400" cy="914400"/>
          </a:xfrm>
          <a:prstGeom prst="rect">
            <a:avLst/>
          </a:prstGeom>
        </p:spPr>
      </p:pic>
      <p:pic>
        <p:nvPicPr>
          <p:cNvPr id="7" name="Picture 6">
            <a:extLst>
              <a:ext uri="{FF2B5EF4-FFF2-40B4-BE49-F238E27FC236}">
                <a16:creationId xmlns:a16="http://schemas.microsoft.com/office/drawing/2014/main" id="{14139250-B049-2672-A3B4-3C687F18A95C}"/>
              </a:ext>
            </a:extLst>
          </p:cNvPr>
          <p:cNvPicPr>
            <a:picLocks noChangeAspect="1"/>
          </p:cNvPicPr>
          <p:nvPr/>
        </p:nvPicPr>
        <p:blipFill>
          <a:blip r:embed="rId4"/>
          <a:stretch>
            <a:fillRect/>
          </a:stretch>
        </p:blipFill>
        <p:spPr>
          <a:xfrm>
            <a:off x="1177292" y="1914862"/>
            <a:ext cx="8491319" cy="4494333"/>
          </a:xfrm>
          <a:prstGeom prst="rect">
            <a:avLst/>
          </a:prstGeom>
        </p:spPr>
      </p:pic>
    </p:spTree>
    <p:extLst>
      <p:ext uri="{BB962C8B-B14F-4D97-AF65-F5344CB8AC3E}">
        <p14:creationId xmlns:p14="http://schemas.microsoft.com/office/powerpoint/2010/main" val="3397766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sz="3600" dirty="0">
                <a:effectLst/>
                <a:latin typeface="Calibri" panose="020F0502020204030204" pitchFamily="34" charset="0"/>
              </a:rPr>
              <a:t>Invoke IME actions like a boss</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98783" y="1195356"/>
            <a:ext cx="4775826" cy="4944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14">
            <a:extLst>
              <a:ext uri="{FF2B5EF4-FFF2-40B4-BE49-F238E27FC236}">
                <a16:creationId xmlns:a16="http://schemas.microsoft.com/office/drawing/2014/main" id="{8E700EBB-41CF-7B9F-4940-D87C90D64B34}"/>
              </a:ext>
            </a:extLst>
          </p:cNvPr>
          <p:cNvSpPr txBox="1">
            <a:spLocks/>
          </p:cNvSpPr>
          <p:nvPr/>
        </p:nvSpPr>
        <p:spPr>
          <a:xfrm>
            <a:off x="57150" y="1363591"/>
            <a:ext cx="11936067" cy="931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Q: What if you wanted to invoke a policy evaluation immediately for a failed app?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A: Wait 24hrs – </a:t>
            </a:r>
            <a:r>
              <a:rPr lang="en-US" dirty="0" err="1">
                <a:latin typeface="Calibri" panose="020F0502020204030204" pitchFamily="34" charset="0"/>
                <a:ea typeface="Calibri" panose="020F0502020204030204" pitchFamily="34" charset="0"/>
                <a:cs typeface="Calibri" panose="020F0502020204030204" pitchFamily="34" charset="0"/>
              </a:rPr>
              <a:t>aint</a:t>
            </a:r>
            <a:r>
              <a:rPr lang="en-US" dirty="0">
                <a:latin typeface="Calibri" panose="020F0502020204030204" pitchFamily="34" charset="0"/>
                <a:ea typeface="Calibri" panose="020F0502020204030204" pitchFamily="34" charset="0"/>
                <a:cs typeface="Calibri" panose="020F0502020204030204" pitchFamily="34" charset="0"/>
              </a:rPr>
              <a:t> no one got any time for that!</a:t>
            </a:r>
          </a:p>
          <a:p>
            <a:pPr marL="0" indent="0">
              <a:spcBef>
                <a:spcPts val="0"/>
              </a:spcBef>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CE904A6E-968C-2368-7AA6-28BB33A9DE49}"/>
              </a:ext>
            </a:extLst>
          </p:cNvPr>
          <p:cNvPicPr>
            <a:picLocks noChangeAspect="1"/>
          </p:cNvPicPr>
          <p:nvPr/>
        </p:nvPicPr>
        <p:blipFill>
          <a:blip r:embed="rId2"/>
          <a:stretch>
            <a:fillRect/>
          </a:stretch>
        </p:blipFill>
        <p:spPr>
          <a:xfrm>
            <a:off x="3886201" y="2234619"/>
            <a:ext cx="7864833" cy="4353953"/>
          </a:xfrm>
          <a:prstGeom prst="rect">
            <a:avLst/>
          </a:prstGeom>
        </p:spPr>
      </p:pic>
      <p:sp>
        <p:nvSpPr>
          <p:cNvPr id="12" name="TextBox 11">
            <a:extLst>
              <a:ext uri="{FF2B5EF4-FFF2-40B4-BE49-F238E27FC236}">
                <a16:creationId xmlns:a16="http://schemas.microsoft.com/office/drawing/2014/main" id="{526873D9-9E0C-7922-5740-6C43C65B990D}"/>
              </a:ext>
            </a:extLst>
          </p:cNvPr>
          <p:cNvSpPr txBox="1"/>
          <p:nvPr/>
        </p:nvSpPr>
        <p:spPr>
          <a:xfrm>
            <a:off x="453082" y="2568105"/>
            <a:ext cx="3369010" cy="1384995"/>
          </a:xfrm>
          <a:prstGeom prst="rect">
            <a:avLst/>
          </a:prstGeom>
          <a:noFill/>
        </p:spPr>
        <p:txBody>
          <a:bodyPr wrap="square">
            <a:spAutoFit/>
          </a:bodyPr>
          <a:lstStyle/>
          <a:p>
            <a:pPr marL="0" indent="0">
              <a:spcBef>
                <a:spcPts val="0"/>
              </a:spcBef>
              <a:buNone/>
            </a:pPr>
            <a:r>
              <a:rPr lang="en-US" sz="2800" dirty="0">
                <a:solidFill>
                  <a:schemeClr val="accent1"/>
                </a:solidFill>
                <a:latin typeface="Calibri" panose="020F0502020204030204" pitchFamily="34" charset="0"/>
                <a:ea typeface="Calibri" panose="020F0502020204030204" pitchFamily="34" charset="0"/>
                <a:cs typeface="Calibri" panose="020F0502020204030204" pitchFamily="34" charset="0"/>
              </a:rPr>
              <a:t>Delete the app key and the GRS key from the registry</a:t>
            </a:r>
          </a:p>
        </p:txBody>
      </p:sp>
      <p:pic>
        <p:nvPicPr>
          <p:cNvPr id="4098" name="Picture 2" descr="james cameron aliens GIF">
            <a:extLst>
              <a:ext uri="{FF2B5EF4-FFF2-40B4-BE49-F238E27FC236}">
                <a16:creationId xmlns:a16="http://schemas.microsoft.com/office/drawing/2014/main" id="{EAE84ACF-287A-A5E5-E053-C887C1206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79" y="3988192"/>
            <a:ext cx="23622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932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B36276-43E9-4C12-9154-60DBF8E7C005}"/>
              </a:ext>
            </a:extLst>
          </p:cNvPr>
          <p:cNvSpPr>
            <a:spLocks noGrp="1"/>
          </p:cNvSpPr>
          <p:nvPr>
            <p:ph type="body" sz="quarter" idx="10"/>
          </p:nvPr>
        </p:nvSpPr>
        <p:spPr>
          <a:xfrm>
            <a:off x="109181" y="3924300"/>
            <a:ext cx="11969087" cy="3097473"/>
          </a:xfrm>
        </p:spPr>
        <p:txBody>
          <a:bodyPr lIns="91440" tIns="45720" rIns="91440" bIns="45720" anchor="t">
            <a:noAutofit/>
          </a:bodyPr>
          <a:lstStyle/>
          <a:p>
            <a:r>
              <a:rPr lang="en-US" sz="3600" dirty="0">
                <a:effectLst/>
                <a:latin typeface="Calibri" panose="020F0502020204030204" pitchFamily="34" charset="0"/>
              </a:rPr>
              <a:t>What </a:t>
            </a:r>
            <a:r>
              <a:rPr lang="en-US" sz="3600">
                <a:effectLst/>
                <a:latin typeface="Calibri" panose="020F0502020204030204" pitchFamily="34" charset="0"/>
              </a:rPr>
              <a:t>Next?</a:t>
            </a:r>
          </a:p>
          <a:p>
            <a:endParaRPr lang="en-US" sz="3600" dirty="0">
              <a:effectLst/>
              <a:latin typeface="Calibri" panose="020F0502020204030204" pitchFamily="34" charset="0"/>
            </a:endParaRPr>
          </a:p>
          <a:p>
            <a:r>
              <a:rPr lang="en-GB" sz="3600" dirty="0">
                <a:solidFill>
                  <a:schemeClr val="accent1"/>
                </a:solidFill>
                <a:cs typeface="Roboto" panose="02000000000000000000" pitchFamily="2" charset="0"/>
              </a:rPr>
              <a:t>Q&amp;A</a:t>
            </a:r>
            <a:br>
              <a:rPr lang="en-GB" sz="3600" dirty="0">
                <a:solidFill>
                  <a:schemeClr val="accent1"/>
                </a:solidFill>
                <a:cs typeface="Roboto" panose="02000000000000000000" pitchFamily="2" charset="0"/>
              </a:rPr>
            </a:br>
            <a:r>
              <a:rPr lang="en-GB" sz="3600" dirty="0">
                <a:solidFill>
                  <a:schemeClr val="accent1"/>
                </a:solidFill>
                <a:cs typeface="Roboto" panose="02000000000000000000" pitchFamily="2" charset="0"/>
              </a:rPr>
              <a:t>IME Bridge</a:t>
            </a:r>
            <a:br>
              <a:rPr lang="en-GB" sz="3600" dirty="0">
                <a:solidFill>
                  <a:schemeClr val="accent1"/>
                </a:solidFill>
                <a:cs typeface="Roboto" panose="02000000000000000000" pitchFamily="2" charset="0"/>
              </a:rPr>
            </a:br>
            <a:r>
              <a:rPr lang="en-GB" sz="3600" dirty="0">
                <a:solidFill>
                  <a:schemeClr val="accent1"/>
                </a:solidFill>
                <a:cs typeface="Roboto" panose="02000000000000000000" pitchFamily="2" charset="0"/>
              </a:rPr>
              <a:t>Get Detection Scripts with a File Watcher</a:t>
            </a:r>
          </a:p>
          <a:p>
            <a:endParaRPr lang="en-US" sz="3600" dirty="0"/>
          </a:p>
        </p:txBody>
      </p:sp>
    </p:spTree>
    <p:extLst>
      <p:ext uri="{BB962C8B-B14F-4D97-AF65-F5344CB8AC3E}">
        <p14:creationId xmlns:p14="http://schemas.microsoft.com/office/powerpoint/2010/main" val="4070624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a:effectLst/>
                <a:latin typeface="Calibri" panose="020F0502020204030204" pitchFamily="34" charset="0"/>
              </a:rPr>
              <a:t>What is the IME?</a:t>
            </a:r>
          </a:p>
          <a:p>
            <a:endParaRPr lang="en-US"/>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490774" y="1434761"/>
            <a:ext cx="6524175" cy="49887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endParaRPr lang="en-US" i="1">
              <a:effectLst/>
              <a:latin typeface="Calibri" panose="020F0502020204030204" pitchFamily="34" charset="0"/>
              <a:ea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921AA7E1-F0A3-7EF2-232C-7D896031F561}"/>
              </a:ext>
            </a:extLst>
          </p:cNvPr>
          <p:cNvSpPr/>
          <p:nvPr/>
        </p:nvSpPr>
        <p:spPr>
          <a:xfrm>
            <a:off x="1862374" y="2103165"/>
            <a:ext cx="3886200" cy="44250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A8AD3EA4-F1D6-A040-4A05-671D9A057E06}"/>
              </a:ext>
            </a:extLst>
          </p:cNvPr>
          <p:cNvSpPr/>
          <p:nvPr/>
        </p:nvSpPr>
        <p:spPr>
          <a:xfrm>
            <a:off x="1972592" y="3613558"/>
            <a:ext cx="3665764" cy="702128"/>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8791B1A-FFE4-789C-7B68-2D192C40A0FA}"/>
              </a:ext>
            </a:extLst>
          </p:cNvPr>
          <p:cNvSpPr/>
          <p:nvPr/>
        </p:nvSpPr>
        <p:spPr>
          <a:xfrm>
            <a:off x="1959432" y="5129874"/>
            <a:ext cx="3665764" cy="100268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B949FF43-1403-BA76-F3E5-8EAFEAB995EB}"/>
              </a:ext>
            </a:extLst>
          </p:cNvPr>
          <p:cNvSpPr/>
          <p:nvPr/>
        </p:nvSpPr>
        <p:spPr>
          <a:xfrm>
            <a:off x="1959432" y="4367263"/>
            <a:ext cx="3665764" cy="702128"/>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File:Unofficial Windows logo variant - 2002–2012 ...">
            <a:extLst>
              <a:ext uri="{FF2B5EF4-FFF2-40B4-BE49-F238E27FC236}">
                <a16:creationId xmlns:a16="http://schemas.microsoft.com/office/drawing/2014/main" id="{1344F819-0B32-5FF5-45A7-BED3CF096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774" y="1330099"/>
            <a:ext cx="1371600" cy="1209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vernment agent GIF by South Park ">
            <a:extLst>
              <a:ext uri="{FF2B5EF4-FFF2-40B4-BE49-F238E27FC236}">
                <a16:creationId xmlns:a16="http://schemas.microsoft.com/office/drawing/2014/main" id="{CAAEBB07-3B7C-E116-A17E-770E916B9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3095" y="4261931"/>
            <a:ext cx="2831904" cy="16000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E39EC50-D1E2-D62E-F7B3-9AAC778297CE}"/>
              </a:ext>
            </a:extLst>
          </p:cNvPr>
          <p:cNvSpPr txBox="1"/>
          <p:nvPr/>
        </p:nvSpPr>
        <p:spPr>
          <a:xfrm>
            <a:off x="9033095" y="5961881"/>
            <a:ext cx="2831904" cy="461665"/>
          </a:xfrm>
          <a:prstGeom prst="rect">
            <a:avLst/>
          </a:prstGeom>
          <a:noFill/>
        </p:spPr>
        <p:txBody>
          <a:bodyPr wrap="square" rtlCol="0">
            <a:spAutoFit/>
          </a:bodyPr>
          <a:lstStyle/>
          <a:p>
            <a:r>
              <a:rPr lang="en-US" sz="2400" b="1" dirty="0">
                <a:solidFill>
                  <a:schemeClr val="accent1"/>
                </a:solidFill>
              </a:rPr>
              <a:t>Agents Everywhere</a:t>
            </a:r>
            <a:endParaRPr lang="en-GB" sz="2400" b="1" dirty="0">
              <a:solidFill>
                <a:schemeClr val="accent1"/>
              </a:solidFill>
            </a:endParaRPr>
          </a:p>
        </p:txBody>
      </p:sp>
      <p:sp>
        <p:nvSpPr>
          <p:cNvPr id="11" name="TextBox 10">
            <a:extLst>
              <a:ext uri="{FF2B5EF4-FFF2-40B4-BE49-F238E27FC236}">
                <a16:creationId xmlns:a16="http://schemas.microsoft.com/office/drawing/2014/main" id="{00813D2E-43AB-C82D-399C-6B6A0F985443}"/>
              </a:ext>
            </a:extLst>
          </p:cNvPr>
          <p:cNvSpPr txBox="1"/>
          <p:nvPr/>
        </p:nvSpPr>
        <p:spPr>
          <a:xfrm>
            <a:off x="2042900" y="3759852"/>
            <a:ext cx="3474522" cy="461665"/>
          </a:xfrm>
          <a:prstGeom prst="rect">
            <a:avLst/>
          </a:prstGeom>
          <a:noFill/>
        </p:spPr>
        <p:txBody>
          <a:bodyPr wrap="square" rtlCol="0">
            <a:spAutoFit/>
          </a:bodyPr>
          <a:lstStyle/>
          <a:p>
            <a:pPr algn="ctr"/>
            <a:r>
              <a:rPr lang="en-US" sz="2400" b="1" dirty="0" err="1">
                <a:solidFill>
                  <a:schemeClr val="accent1"/>
                </a:solidFill>
              </a:rPr>
              <a:t>ConfigMgr</a:t>
            </a:r>
            <a:r>
              <a:rPr lang="en-US" sz="2400" b="1" dirty="0">
                <a:solidFill>
                  <a:schemeClr val="accent1"/>
                </a:solidFill>
              </a:rPr>
              <a:t> Client (MSI)</a:t>
            </a:r>
            <a:endParaRPr lang="en-GB" sz="2400" b="1" dirty="0">
              <a:solidFill>
                <a:schemeClr val="accent1"/>
              </a:solidFill>
            </a:endParaRPr>
          </a:p>
        </p:txBody>
      </p:sp>
      <p:sp>
        <p:nvSpPr>
          <p:cNvPr id="12" name="TextBox 11">
            <a:extLst>
              <a:ext uri="{FF2B5EF4-FFF2-40B4-BE49-F238E27FC236}">
                <a16:creationId xmlns:a16="http://schemas.microsoft.com/office/drawing/2014/main" id="{21F4C8F5-7B88-583F-6CB5-925FEBAEFF5D}"/>
              </a:ext>
            </a:extLst>
          </p:cNvPr>
          <p:cNvSpPr txBox="1"/>
          <p:nvPr/>
        </p:nvSpPr>
        <p:spPr>
          <a:xfrm>
            <a:off x="2195918" y="5217819"/>
            <a:ext cx="3321504" cy="830997"/>
          </a:xfrm>
          <a:prstGeom prst="rect">
            <a:avLst/>
          </a:prstGeom>
          <a:noFill/>
        </p:spPr>
        <p:txBody>
          <a:bodyPr wrap="square" rtlCol="0">
            <a:spAutoFit/>
          </a:bodyPr>
          <a:lstStyle/>
          <a:p>
            <a:pPr algn="ctr"/>
            <a:r>
              <a:rPr lang="en-US" sz="2400" b="1" dirty="0">
                <a:solidFill>
                  <a:schemeClr val="bg2">
                    <a:lumMod val="10000"/>
                  </a:schemeClr>
                </a:solidFill>
              </a:rPr>
              <a:t>Windows MDM Agent</a:t>
            </a:r>
            <a:br>
              <a:rPr lang="en-US" sz="2400" b="1" dirty="0">
                <a:solidFill>
                  <a:schemeClr val="bg2">
                    <a:lumMod val="10000"/>
                  </a:schemeClr>
                </a:solidFill>
              </a:rPr>
            </a:br>
            <a:r>
              <a:rPr lang="en-US" sz="2400" b="1" dirty="0">
                <a:solidFill>
                  <a:schemeClr val="bg2">
                    <a:lumMod val="10000"/>
                  </a:schemeClr>
                </a:solidFill>
              </a:rPr>
              <a:t>Built in to the OS</a:t>
            </a:r>
            <a:endParaRPr lang="en-GB" sz="2400" b="1" dirty="0">
              <a:solidFill>
                <a:schemeClr val="bg2">
                  <a:lumMod val="10000"/>
                </a:schemeClr>
              </a:solidFill>
            </a:endParaRPr>
          </a:p>
        </p:txBody>
      </p:sp>
      <p:sp>
        <p:nvSpPr>
          <p:cNvPr id="13" name="TextBox 12">
            <a:extLst>
              <a:ext uri="{FF2B5EF4-FFF2-40B4-BE49-F238E27FC236}">
                <a16:creationId xmlns:a16="http://schemas.microsoft.com/office/drawing/2014/main" id="{B65F9178-6AE0-1C17-F87E-5409C5EFCCD1}"/>
              </a:ext>
            </a:extLst>
          </p:cNvPr>
          <p:cNvSpPr txBox="1"/>
          <p:nvPr/>
        </p:nvSpPr>
        <p:spPr>
          <a:xfrm>
            <a:off x="2440718" y="4515691"/>
            <a:ext cx="2831904" cy="461665"/>
          </a:xfrm>
          <a:prstGeom prst="rect">
            <a:avLst/>
          </a:prstGeom>
          <a:noFill/>
        </p:spPr>
        <p:txBody>
          <a:bodyPr wrap="square" rtlCol="0">
            <a:spAutoFit/>
          </a:bodyPr>
          <a:lstStyle/>
          <a:p>
            <a:pPr algn="ctr"/>
            <a:r>
              <a:rPr lang="en-US" sz="2400" b="1" dirty="0">
                <a:solidFill>
                  <a:schemeClr val="accent1"/>
                </a:solidFill>
              </a:rPr>
              <a:t>IME (MSI)</a:t>
            </a:r>
            <a:endParaRPr lang="en-GB" sz="2400" b="1" dirty="0">
              <a:solidFill>
                <a:schemeClr val="accent1"/>
              </a:solidFill>
            </a:endParaRPr>
          </a:p>
        </p:txBody>
      </p:sp>
      <p:sp>
        <p:nvSpPr>
          <p:cNvPr id="14" name="TextBox 13">
            <a:extLst>
              <a:ext uri="{FF2B5EF4-FFF2-40B4-BE49-F238E27FC236}">
                <a16:creationId xmlns:a16="http://schemas.microsoft.com/office/drawing/2014/main" id="{ABD480DF-1CC2-9F82-E9F2-BA4C49EAEB1A}"/>
              </a:ext>
            </a:extLst>
          </p:cNvPr>
          <p:cNvSpPr txBox="1"/>
          <p:nvPr/>
        </p:nvSpPr>
        <p:spPr>
          <a:xfrm>
            <a:off x="7611337" y="1767006"/>
            <a:ext cx="4758655" cy="461665"/>
          </a:xfrm>
          <a:prstGeom prst="rect">
            <a:avLst/>
          </a:prstGeom>
          <a:noFill/>
        </p:spPr>
        <p:txBody>
          <a:bodyPr wrap="square" rtlCol="0">
            <a:spAutoFit/>
          </a:bodyPr>
          <a:lstStyle/>
          <a:p>
            <a:r>
              <a:rPr lang="en-US" sz="2400" b="1" dirty="0" err="1">
                <a:solidFill>
                  <a:schemeClr val="accent1"/>
                </a:solidFill>
              </a:rPr>
              <a:t>ConfigMgr</a:t>
            </a:r>
            <a:r>
              <a:rPr lang="en-US" sz="2400" b="1" dirty="0">
                <a:solidFill>
                  <a:schemeClr val="accent1"/>
                </a:solidFill>
              </a:rPr>
              <a:t> Apps, Policy, Scripts</a:t>
            </a:r>
            <a:endParaRPr lang="en-GB" sz="2400" b="1" dirty="0">
              <a:solidFill>
                <a:schemeClr val="accent1"/>
              </a:solidFill>
            </a:endParaRPr>
          </a:p>
        </p:txBody>
      </p:sp>
      <p:sp>
        <p:nvSpPr>
          <p:cNvPr id="16" name="TextBox 15">
            <a:extLst>
              <a:ext uri="{FF2B5EF4-FFF2-40B4-BE49-F238E27FC236}">
                <a16:creationId xmlns:a16="http://schemas.microsoft.com/office/drawing/2014/main" id="{70AAB41C-52D9-C770-9054-F4B8C286A278}"/>
              </a:ext>
            </a:extLst>
          </p:cNvPr>
          <p:cNvSpPr txBox="1"/>
          <p:nvPr/>
        </p:nvSpPr>
        <p:spPr>
          <a:xfrm>
            <a:off x="7611337" y="2423868"/>
            <a:ext cx="4195349" cy="830997"/>
          </a:xfrm>
          <a:prstGeom prst="rect">
            <a:avLst/>
          </a:prstGeom>
          <a:noFill/>
        </p:spPr>
        <p:txBody>
          <a:bodyPr wrap="square" rtlCol="0">
            <a:spAutoFit/>
          </a:bodyPr>
          <a:lstStyle/>
          <a:p>
            <a:r>
              <a:rPr lang="en-US" sz="2400" b="1" dirty="0">
                <a:solidFill>
                  <a:schemeClr val="accent1"/>
                </a:solidFill>
              </a:rPr>
              <a:t>Intune Apps and Scripts, Custom Compliance Policies</a:t>
            </a:r>
            <a:endParaRPr lang="en-GB" sz="2400" b="1" dirty="0">
              <a:solidFill>
                <a:schemeClr val="accent1"/>
              </a:solidFill>
            </a:endParaRPr>
          </a:p>
        </p:txBody>
      </p:sp>
      <p:sp>
        <p:nvSpPr>
          <p:cNvPr id="17" name="TextBox 16">
            <a:extLst>
              <a:ext uri="{FF2B5EF4-FFF2-40B4-BE49-F238E27FC236}">
                <a16:creationId xmlns:a16="http://schemas.microsoft.com/office/drawing/2014/main" id="{C5D933E6-C261-C4F9-7357-A80DF2F39228}"/>
              </a:ext>
            </a:extLst>
          </p:cNvPr>
          <p:cNvSpPr txBox="1"/>
          <p:nvPr/>
        </p:nvSpPr>
        <p:spPr>
          <a:xfrm>
            <a:off x="7519307" y="3468536"/>
            <a:ext cx="4129185" cy="461665"/>
          </a:xfrm>
          <a:prstGeom prst="rect">
            <a:avLst/>
          </a:prstGeom>
          <a:noFill/>
        </p:spPr>
        <p:txBody>
          <a:bodyPr wrap="square" rtlCol="0">
            <a:spAutoFit/>
          </a:bodyPr>
          <a:lstStyle/>
          <a:p>
            <a:pPr algn="ctr"/>
            <a:r>
              <a:rPr lang="en-US" sz="2400" b="1" dirty="0">
                <a:solidFill>
                  <a:schemeClr val="accent1"/>
                </a:solidFill>
              </a:rPr>
              <a:t>Intune Config, Apps (LOB)</a:t>
            </a:r>
            <a:endParaRPr lang="en-GB" sz="2400" b="1" dirty="0">
              <a:solidFill>
                <a:schemeClr val="accent1"/>
              </a:solidFill>
            </a:endParaRPr>
          </a:p>
        </p:txBody>
      </p:sp>
      <p:cxnSp>
        <p:nvCxnSpPr>
          <p:cNvPr id="18" name="Straight Arrow Connector 17">
            <a:extLst>
              <a:ext uri="{FF2B5EF4-FFF2-40B4-BE49-F238E27FC236}">
                <a16:creationId xmlns:a16="http://schemas.microsoft.com/office/drawing/2014/main" id="{45EA77FC-E353-4F42-C054-45A02DBAD8CD}"/>
              </a:ext>
            </a:extLst>
          </p:cNvPr>
          <p:cNvCxnSpPr>
            <a:cxnSpLocks/>
          </p:cNvCxnSpPr>
          <p:nvPr/>
        </p:nvCxnSpPr>
        <p:spPr>
          <a:xfrm flipH="1">
            <a:off x="5525838" y="2167465"/>
            <a:ext cx="2009730" cy="1531904"/>
          </a:xfrm>
          <a:prstGeom prst="straightConnector1">
            <a:avLst/>
          </a:prstGeom>
          <a:ln w="1079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0B4D07-64CD-CE8F-5CEF-9BFE1BF11088}"/>
              </a:ext>
            </a:extLst>
          </p:cNvPr>
          <p:cNvCxnSpPr>
            <a:cxnSpLocks/>
          </p:cNvCxnSpPr>
          <p:nvPr/>
        </p:nvCxnSpPr>
        <p:spPr>
          <a:xfrm flipH="1">
            <a:off x="5541919" y="3189563"/>
            <a:ext cx="1993649" cy="1556960"/>
          </a:xfrm>
          <a:prstGeom prst="straightConnector1">
            <a:avLst/>
          </a:prstGeom>
          <a:ln w="1079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C665DB0-C7CA-A824-46F3-9A655333B941}"/>
              </a:ext>
            </a:extLst>
          </p:cNvPr>
          <p:cNvCxnSpPr>
            <a:cxnSpLocks/>
          </p:cNvCxnSpPr>
          <p:nvPr/>
        </p:nvCxnSpPr>
        <p:spPr>
          <a:xfrm flipH="1">
            <a:off x="5587730" y="4100376"/>
            <a:ext cx="2124134" cy="1635747"/>
          </a:xfrm>
          <a:prstGeom prst="straightConnector1">
            <a:avLst/>
          </a:prstGeom>
          <a:ln w="1079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88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B36276-43E9-4C12-9154-60DBF8E7C005}"/>
              </a:ext>
            </a:extLst>
          </p:cNvPr>
          <p:cNvSpPr>
            <a:spLocks noGrp="1"/>
          </p:cNvSpPr>
          <p:nvPr>
            <p:ph type="body" sz="quarter" idx="10"/>
          </p:nvPr>
        </p:nvSpPr>
        <p:spPr>
          <a:xfrm>
            <a:off x="109181" y="4239904"/>
            <a:ext cx="11969087" cy="2781869"/>
          </a:xfrm>
        </p:spPr>
        <p:txBody>
          <a:bodyPr lIns="91440" tIns="45720" rIns="91440" bIns="45720" anchor="t">
            <a:noAutofit/>
          </a:bodyPr>
          <a:lstStyle/>
          <a:p>
            <a:r>
              <a:rPr lang="en-GB" sz="3600">
                <a:cs typeface="Roboto" panose="02000000000000000000" pitchFamily="2" charset="0"/>
              </a:rPr>
              <a:t>How is the IME Installed?</a:t>
            </a:r>
          </a:p>
          <a:p>
            <a:endParaRPr lang="en-GB" sz="3600">
              <a:cs typeface="Roboto" panose="02000000000000000000" pitchFamily="2" charset="0"/>
            </a:endParaRPr>
          </a:p>
        </p:txBody>
      </p:sp>
    </p:spTree>
    <p:extLst>
      <p:ext uri="{BB962C8B-B14F-4D97-AF65-F5344CB8AC3E}">
        <p14:creationId xmlns:p14="http://schemas.microsoft.com/office/powerpoint/2010/main" val="3900838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is the IME installed?</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327001" y="1501271"/>
            <a:ext cx="4222253" cy="49887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The IME is installed when a managed device is targeted with either a:-</a:t>
            </a:r>
          </a:p>
          <a:p>
            <a:pPr marL="0" marR="0" indent="0">
              <a:spcBef>
                <a:spcPts val="0"/>
              </a:spcBef>
              <a:spcAft>
                <a:spcPts val="0"/>
              </a:spcAft>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514350" indent="-514350">
              <a:spcBef>
                <a:spcPts val="0"/>
              </a:spcBef>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PowerShell Script or Proactive Remediation</a:t>
            </a:r>
          </a:p>
          <a:p>
            <a:pPr marL="514350" indent="-514350">
              <a:spcBef>
                <a:spcPts val="0"/>
              </a:spcBef>
              <a:buFont typeface="+mj-lt"/>
              <a:buAutoNum type="arabicPeriod"/>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514350" indent="-514350">
              <a:spcBef>
                <a:spcPts val="0"/>
              </a:spcBef>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Win32 app or Microsoft Store app</a:t>
            </a:r>
          </a:p>
          <a:p>
            <a:pPr marL="514350" indent="-514350">
              <a:spcBef>
                <a:spcPts val="0"/>
              </a:spcBef>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New</a:t>
            </a:r>
            <a:r>
              <a:rPr lang="en-US" dirty="0">
                <a:latin typeface="Calibri" panose="020F0502020204030204" pitchFamily="34" charset="0"/>
                <a:ea typeface="Calibri" panose="020F0502020204030204" pitchFamily="34" charset="0"/>
                <a:cs typeface="Calibri" panose="020F0502020204030204" pitchFamily="34" charset="0"/>
              </a:rPr>
              <a:t>🥳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Custom compliance settings</a:t>
            </a:r>
          </a:p>
          <a:p>
            <a:pPr marL="514350" indent="-514350">
              <a:spcBef>
                <a:spcPts val="0"/>
              </a:spcBef>
              <a:buFont typeface="+mj-lt"/>
              <a:buAutoNum type="arabicPeriod"/>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9AFDB95-5645-8846-A410-11DD24C39E15}"/>
              </a:ext>
            </a:extLst>
          </p:cNvPr>
          <p:cNvPicPr>
            <a:picLocks noChangeAspect="1"/>
          </p:cNvPicPr>
          <p:nvPr/>
        </p:nvPicPr>
        <p:blipFill>
          <a:blip r:embed="rId2"/>
          <a:stretch>
            <a:fillRect/>
          </a:stretch>
        </p:blipFill>
        <p:spPr>
          <a:xfrm>
            <a:off x="4661776" y="1396955"/>
            <a:ext cx="7372209" cy="5219600"/>
          </a:xfrm>
          <a:prstGeom prst="rect">
            <a:avLst/>
          </a:prstGeom>
        </p:spPr>
      </p:pic>
    </p:spTree>
    <p:extLst>
      <p:ext uri="{BB962C8B-B14F-4D97-AF65-F5344CB8AC3E}">
        <p14:creationId xmlns:p14="http://schemas.microsoft.com/office/powerpoint/2010/main" val="208064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455C0F-9A1D-1B5E-B882-FB0A9B8D432C}"/>
              </a:ext>
            </a:extLst>
          </p:cNvPr>
          <p:cNvSpPr>
            <a:spLocks noGrp="1"/>
          </p:cNvSpPr>
          <p:nvPr>
            <p:ph type="body" sz="quarter" idx="11"/>
          </p:nvPr>
        </p:nvSpPr>
        <p:spPr>
          <a:xfrm>
            <a:off x="411164" y="367944"/>
            <a:ext cx="9914274" cy="597545"/>
          </a:xfrm>
        </p:spPr>
        <p:txBody>
          <a:bodyPr lIns="91440" tIns="45720" rIns="91440" bIns="45720" anchor="t"/>
          <a:lstStyle/>
          <a:p>
            <a:r>
              <a:rPr lang="en-US" dirty="0">
                <a:effectLst/>
                <a:latin typeface="Calibri" panose="020F0502020204030204" pitchFamily="34" charset="0"/>
              </a:rPr>
              <a:t>How is the IME installed?</a:t>
            </a:r>
          </a:p>
          <a:p>
            <a:endParaRPr lang="en-US" dirty="0"/>
          </a:p>
        </p:txBody>
      </p:sp>
      <p:sp>
        <p:nvSpPr>
          <p:cNvPr id="15" name="Content Placeholder 14">
            <a:extLst>
              <a:ext uri="{FF2B5EF4-FFF2-40B4-BE49-F238E27FC236}">
                <a16:creationId xmlns:a16="http://schemas.microsoft.com/office/drawing/2014/main" id="{C77FE9E1-23F9-66BA-39B1-04C443E122D4}"/>
              </a:ext>
            </a:extLst>
          </p:cNvPr>
          <p:cNvSpPr txBox="1">
            <a:spLocks/>
          </p:cNvSpPr>
          <p:nvPr/>
        </p:nvSpPr>
        <p:spPr>
          <a:xfrm>
            <a:off x="327001" y="1593458"/>
            <a:ext cx="8125511" cy="4934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endParaRPr lang="en-US" dirty="0">
              <a:effectLst/>
              <a:latin typeface="Calibri" panose="020F0502020204030204" pitchFamily="34" charset="0"/>
            </a:endParaRPr>
          </a:p>
        </p:txBody>
      </p:sp>
      <p:sp>
        <p:nvSpPr>
          <p:cNvPr id="2" name="Content Placeholder 14">
            <a:extLst>
              <a:ext uri="{FF2B5EF4-FFF2-40B4-BE49-F238E27FC236}">
                <a16:creationId xmlns:a16="http://schemas.microsoft.com/office/drawing/2014/main" id="{BD7D0B91-5F74-B405-8F1A-991F420BBD64}"/>
              </a:ext>
            </a:extLst>
          </p:cNvPr>
          <p:cNvSpPr txBox="1">
            <a:spLocks/>
          </p:cNvSpPr>
          <p:nvPr/>
        </p:nvSpPr>
        <p:spPr>
          <a:xfrm>
            <a:off x="141028" y="1434761"/>
            <a:ext cx="6010752" cy="49887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The IME is installed, from an MSI, via the OMA-DM channel using the:-</a:t>
            </a:r>
          </a:p>
          <a:p>
            <a:pPr marL="0" marR="0" indent="0">
              <a:spcBef>
                <a:spcPts val="0"/>
              </a:spcBef>
              <a:spcAft>
                <a:spcPts val="0"/>
              </a:spcAft>
              <a:buNone/>
            </a:pPr>
            <a:endParaRPr lang="en-US" b="1" i="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r>
              <a:rPr lang="en-US" b="1" i="1" dirty="0" err="1">
                <a:solidFill>
                  <a:schemeClr val="accent1"/>
                </a:solidFill>
                <a:latin typeface="Calibri" panose="020F0502020204030204" pitchFamily="34" charset="0"/>
                <a:ea typeface="Calibri" panose="020F0502020204030204" pitchFamily="34" charset="0"/>
                <a:cs typeface="Calibri" panose="020F0502020204030204" pitchFamily="34" charset="0"/>
              </a:rPr>
              <a:t>EnterpriseDesktopAppManagement</a:t>
            </a:r>
            <a:r>
              <a:rPr lang="en-US" dirty="0">
                <a:latin typeface="Calibri" panose="020F0502020204030204" pitchFamily="34" charset="0"/>
                <a:ea typeface="Calibri" panose="020F0502020204030204" pitchFamily="34" charset="0"/>
                <a:cs typeface="Calibri" panose="020F0502020204030204" pitchFamily="34" charset="0"/>
              </a:rPr>
              <a:t> Configuration Service Provider (CSP)</a:t>
            </a:r>
          </a:p>
          <a:p>
            <a:pPr marL="0" marR="0" indent="0">
              <a:spcBef>
                <a:spcPts val="0"/>
              </a:spcBef>
              <a:spcAft>
                <a:spcPts val="0"/>
              </a:spcAft>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0"/>
              </a:spcAft>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r>
              <a:rPr lang="en-GB" dirty="0">
                <a:effectLst/>
                <a:latin typeface="Calibri" panose="020F0502020204030204" pitchFamily="34" charset="0"/>
                <a:ea typeface="Calibri" panose="020F0502020204030204" pitchFamily="34" charset="0"/>
                <a:cs typeface="Calibri" panose="020F0502020204030204" pitchFamily="34" charset="0"/>
              </a:rPr>
              <a:t>This CSP is used to handle enterprise desktop application management tasks, such as querying installed enterprise applications, installing applications, or removing applications.</a:t>
            </a:r>
          </a:p>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GB"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09F70CC-79BF-25D3-0EF9-3264D9B02AC2}"/>
              </a:ext>
            </a:extLst>
          </p:cNvPr>
          <p:cNvPicPr>
            <a:picLocks noChangeAspect="1"/>
          </p:cNvPicPr>
          <p:nvPr/>
        </p:nvPicPr>
        <p:blipFill>
          <a:blip r:embed="rId2"/>
          <a:stretch>
            <a:fillRect/>
          </a:stretch>
        </p:blipFill>
        <p:spPr>
          <a:xfrm>
            <a:off x="6151780" y="1480854"/>
            <a:ext cx="5940135" cy="4896598"/>
          </a:xfrm>
          <a:prstGeom prst="rect">
            <a:avLst/>
          </a:prstGeom>
        </p:spPr>
      </p:pic>
      <p:sp>
        <p:nvSpPr>
          <p:cNvPr id="7" name="TextBox 6">
            <a:extLst>
              <a:ext uri="{FF2B5EF4-FFF2-40B4-BE49-F238E27FC236}">
                <a16:creationId xmlns:a16="http://schemas.microsoft.com/office/drawing/2014/main" id="{D396CCCC-4FDE-5519-24C3-D0AAEA9F8BE2}"/>
              </a:ext>
            </a:extLst>
          </p:cNvPr>
          <p:cNvSpPr txBox="1"/>
          <p:nvPr/>
        </p:nvSpPr>
        <p:spPr>
          <a:xfrm>
            <a:off x="141028" y="6423545"/>
            <a:ext cx="11505063" cy="646331"/>
          </a:xfrm>
          <a:prstGeom prst="rect">
            <a:avLst/>
          </a:prstGeom>
          <a:noFill/>
        </p:spPr>
        <p:txBody>
          <a:bodyPr wrap="square" rtlCol="0">
            <a:spAutoFit/>
          </a:bodyPr>
          <a:lstStyle/>
          <a:p>
            <a:r>
              <a:rPr lang="en-GB"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https://learn.microsoft.com/en-us/windows/client-management/mdm/enterprisedesktopappmanagement-csp</a:t>
            </a:r>
          </a:p>
          <a:p>
            <a:endParaRPr lang="en-GB" dirty="0"/>
          </a:p>
        </p:txBody>
      </p:sp>
    </p:spTree>
    <p:extLst>
      <p:ext uri="{BB962C8B-B14F-4D97-AF65-F5344CB8AC3E}">
        <p14:creationId xmlns:p14="http://schemas.microsoft.com/office/powerpoint/2010/main" val="416603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oboto">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MPC-Template.potx" id="{F3AEA348-AB08-42B5-880D-05232E70A45B}" vid="{DFF19719-C1C9-40AF-B505-EA34E0A89EE1}"/>
    </a:ext>
  </a:extLst>
</a:theme>
</file>

<file path=docProps/app.xml><?xml version="1.0" encoding="utf-8"?>
<Properties xmlns="http://schemas.openxmlformats.org/officeDocument/2006/extended-properties" xmlns:vt="http://schemas.openxmlformats.org/officeDocument/2006/docPropsVTypes">
  <TotalTime>3588</TotalTime>
  <Words>1665</Words>
  <Application>Microsoft Office PowerPoint</Application>
  <PresentationFormat>Widescreen</PresentationFormat>
  <Paragraphs>253</Paragraphs>
  <Slides>55</Slides>
  <Notes>0</Notes>
  <HiddenSlides>0</HiddenSlides>
  <MMClips>0</MMClips>
  <ScaleCrop>false</ScaleCrop>
  <HeadingPairs>
    <vt:vector size="4" baseType="variant">
      <vt:variant>
        <vt:lpstr>Theme</vt:lpstr>
      </vt:variant>
      <vt:variant>
        <vt:i4>2</vt:i4>
      </vt:variant>
      <vt:variant>
        <vt:lpstr>Slide Titles</vt:lpstr>
      </vt:variant>
      <vt:variant>
        <vt:i4>55</vt:i4>
      </vt:variant>
    </vt:vector>
  </HeadingPairs>
  <TitlesOfParts>
    <vt:vector size="57"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Whitmore</dc:creator>
  <cp:lastModifiedBy>Ben Whitmore</cp:lastModifiedBy>
  <cp:revision>2</cp:revision>
  <dcterms:created xsi:type="dcterms:W3CDTF">2023-08-28T13:48:11Z</dcterms:created>
  <dcterms:modified xsi:type="dcterms:W3CDTF">2023-09-01T07:34:46Z</dcterms:modified>
</cp:coreProperties>
</file>